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Century Gothic"/>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F574137-DC81-485D-B155-EDCE981DEDBA}">
  <a:tblStyle styleId="{AF574137-DC81-485D-B155-EDCE981DEDBA}"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E7"/>
          </a:solidFill>
        </a:fill>
      </a:tcStyle>
    </a:wholeTbl>
    <a:band1H>
      <a:tcTxStyle b="off" i="off"/>
      <a:tcStyle>
        <a:fill>
          <a:solidFill>
            <a:srgbClr val="CFDECC"/>
          </a:solidFill>
        </a:fill>
      </a:tcStyle>
    </a:band1H>
    <a:band2H>
      <a:tcTxStyle b="off" i="off"/>
    </a:band2H>
    <a:band1V>
      <a:tcTxStyle b="off" i="off"/>
      <a:tcStyle>
        <a:fill>
          <a:solidFill>
            <a:srgbClr val="CFDECC"/>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italic.fntdata"/><Relationship Id="rId20" Type="http://schemas.openxmlformats.org/officeDocument/2006/relationships/slide" Target="slides/slide15.xml"/><Relationship Id="rId41" Type="http://schemas.openxmlformats.org/officeDocument/2006/relationships/font" Target="fonts/CenturyGothic-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CenturyGothic-bold.fntdata"/><Relationship Id="rId16" Type="http://schemas.openxmlformats.org/officeDocument/2006/relationships/slide" Target="slides/slide11.xml"/><Relationship Id="rId38" Type="http://schemas.openxmlformats.org/officeDocument/2006/relationships/font" Target="fonts/CenturyGothic-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ímdia" showMasterSp="0" type="title">
  <p:cSld name="TITLE">
    <p:spTree>
      <p:nvGrpSpPr>
        <p:cNvPr id="13" name="Shape 13"/>
        <p:cNvGrpSpPr/>
        <p:nvPr/>
      </p:nvGrpSpPr>
      <p:grpSpPr>
        <a:xfrm>
          <a:off x="0" y="0"/>
          <a:ext cx="0" cy="0"/>
          <a:chOff x="0" y="0"/>
          <a:chExt cx="0" cy="0"/>
        </a:xfrm>
      </p:grpSpPr>
      <p:sp>
        <p:nvSpPr>
          <p:cNvPr id="14" name="Google Shape;14;p2"/>
          <p:cNvSpPr/>
          <p:nvPr/>
        </p:nvSpPr>
        <p:spPr>
          <a:xfrm>
            <a:off x="1" y="0"/>
            <a:ext cx="12192000" cy="6858000"/>
          </a:xfrm>
          <a:prstGeom prst="rect">
            <a:avLst/>
          </a:prstGeom>
          <a:blipFill rotWithShape="1">
            <a:blip r:embed="rId2">
              <a:alphaModFix amt="45000"/>
            </a:blip>
            <a:tile algn="tl" flip="xy" tx="-31750" sx="100000" ty="-120650" sy="100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p:nvPr/>
        </p:nvSpPr>
        <p:spPr>
          <a:xfrm>
            <a:off x="1307870" y="1267730"/>
            <a:ext cx="9576262" cy="4307950"/>
          </a:xfrm>
          <a:prstGeom prst="rect">
            <a:avLst/>
          </a:prstGeom>
          <a:solidFill>
            <a:schemeClr val="lt1"/>
          </a:solidFill>
          <a:ln cap="flat" cmpd="sng" w="9525">
            <a:solidFill>
              <a:srgbClr val="FEFEFE"/>
            </a:solidFill>
            <a:prstDash val="solid"/>
            <a:round/>
            <a:headEnd len="sm" w="sm" type="none"/>
            <a:tailEnd len="sm" w="sm" type="none"/>
          </a:ln>
          <a:effectLst>
            <a:outerShdw blurRad="63500" rotWithShape="0" algn="ctr">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a:off x="1447801" y="1411615"/>
            <a:ext cx="9296400" cy="403477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a:off x="5135880" y="1267730"/>
            <a:ext cx="1920240" cy="731520"/>
          </a:xfrm>
          <a:prstGeom prst="rect">
            <a:avLst/>
          </a:prstGeom>
          <a:solidFill>
            <a:schemeClr val="accent1"/>
          </a:solidFill>
          <a:ln>
            <a:noFill/>
          </a:ln>
          <a:effectLst>
            <a:outerShdw blurRad="50800" rotWithShape="0" algn="t" dir="5400000" dist="127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 name="Google Shape;18;p2"/>
          <p:cNvGrpSpPr/>
          <p:nvPr/>
        </p:nvGrpSpPr>
        <p:grpSpPr>
          <a:xfrm>
            <a:off x="5250180" y="1267730"/>
            <a:ext cx="1691640" cy="645295"/>
            <a:chOff x="5318306" y="1386268"/>
            <a:chExt cx="1567331" cy="645295"/>
          </a:xfrm>
        </p:grpSpPr>
        <p:cxnSp>
          <p:nvCxnSpPr>
            <p:cNvPr id="19" name="Google Shape;19;p2"/>
            <p:cNvCxnSpPr/>
            <p:nvPr/>
          </p:nvCxnSpPr>
          <p:spPr>
            <a:xfrm>
              <a:off x="5318306" y="1386268"/>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20" name="Google Shape;20;p2"/>
            <p:cNvCxnSpPr/>
            <p:nvPr/>
          </p:nvCxnSpPr>
          <p:spPr>
            <a:xfrm>
              <a:off x="6885637" y="1386268"/>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21" name="Google Shape;21;p2"/>
            <p:cNvCxnSpPr/>
            <p:nvPr/>
          </p:nvCxnSpPr>
          <p:spPr>
            <a:xfrm>
              <a:off x="5318306" y="2031563"/>
              <a:ext cx="1567331" cy="0"/>
            </a:xfrm>
            <a:prstGeom prst="straightConnector1">
              <a:avLst/>
            </a:prstGeom>
            <a:solidFill>
              <a:srgbClr val="FEFEFE"/>
            </a:solidFill>
            <a:ln cap="flat" cmpd="sng" w="9525">
              <a:solidFill>
                <a:srgbClr val="FFFFFF"/>
              </a:solidFill>
              <a:prstDash val="solid"/>
              <a:miter lim="800000"/>
              <a:headEnd len="sm" w="sm" type="none"/>
              <a:tailEnd len="sm" w="sm" type="none"/>
            </a:ln>
          </p:spPr>
        </p:cxnSp>
      </p:grpSp>
      <p:sp>
        <p:nvSpPr>
          <p:cNvPr id="22" name="Google Shape;22;p2"/>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chemeClr val="lt1"/>
              </a:buClr>
              <a:buSzPts val="7200"/>
              <a:buFont typeface="Century Gothic"/>
              <a:buNone/>
              <a:defRPr b="0" sz="72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600"/>
              <a:buNone/>
              <a:defRPr sz="1600">
                <a:solidFill>
                  <a:schemeClr val="lt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p:txBody>
      </p:sp>
      <p:sp>
        <p:nvSpPr>
          <p:cNvPr id="24" name="Google Shape;24;p2"/>
          <p:cNvSpPr txBox="1"/>
          <p:nvPr>
            <p:ph idx="10" type="dt"/>
          </p:nvPr>
        </p:nvSpPr>
        <p:spPr>
          <a:xfrm>
            <a:off x="5318760" y="1341255"/>
            <a:ext cx="1554480" cy="527213"/>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
          <p:cNvSpPr txBox="1"/>
          <p:nvPr>
            <p:ph idx="11" type="ftr"/>
          </p:nvPr>
        </p:nvSpPr>
        <p:spPr>
          <a:xfrm>
            <a:off x="1453896" y="5212080"/>
            <a:ext cx="5905500"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
          <p:cNvSpPr txBox="1"/>
          <p:nvPr>
            <p:ph idx="12" type="sldNum"/>
          </p:nvPr>
        </p:nvSpPr>
        <p:spPr>
          <a:xfrm>
            <a:off x="8606919" y="5212080"/>
            <a:ext cx="2111881"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zakaszfejléc" showMasterSp="0" type="secHead">
  <p:cSld name="SECTION_HEADER">
    <p:spTree>
      <p:nvGrpSpPr>
        <p:cNvPr id="27" name="Shape 27"/>
        <p:cNvGrpSpPr/>
        <p:nvPr/>
      </p:nvGrpSpPr>
      <p:grpSpPr>
        <a:xfrm>
          <a:off x="0" y="0"/>
          <a:ext cx="0" cy="0"/>
          <a:chOff x="0" y="0"/>
          <a:chExt cx="0" cy="0"/>
        </a:xfrm>
      </p:grpSpPr>
      <p:sp>
        <p:nvSpPr>
          <p:cNvPr id="28" name="Google Shape;28;p3"/>
          <p:cNvSpPr/>
          <p:nvPr/>
        </p:nvSpPr>
        <p:spPr>
          <a:xfrm>
            <a:off x="0" y="0"/>
            <a:ext cx="12192000" cy="6858000"/>
          </a:xfrm>
          <a:prstGeom prst="rect">
            <a:avLst/>
          </a:prstGeom>
          <a:blipFill rotWithShape="1">
            <a:blip r:embed="rId2">
              <a:alphaModFix amt="40000"/>
            </a:blip>
            <a:tile algn="tl" flip="xy" tx="-31750" sx="100000" ty="-120650" sy="100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
          <p:cNvSpPr/>
          <p:nvPr/>
        </p:nvSpPr>
        <p:spPr>
          <a:xfrm>
            <a:off x="1307870" y="1267730"/>
            <a:ext cx="9576262" cy="4307950"/>
          </a:xfrm>
          <a:prstGeom prst="rect">
            <a:avLst/>
          </a:prstGeom>
          <a:solidFill>
            <a:schemeClr val="lt1"/>
          </a:solidFill>
          <a:ln cap="flat" cmpd="sng" w="9525">
            <a:solidFill>
              <a:srgbClr val="FEFEFE"/>
            </a:solidFill>
            <a:prstDash val="solid"/>
            <a:round/>
            <a:headEnd len="sm" w="sm" type="none"/>
            <a:tailEnd len="sm" w="sm" type="none"/>
          </a:ln>
          <a:effectLst>
            <a:outerShdw blurRad="63500" rotWithShape="0" algn="ctr">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
          <p:cNvSpPr/>
          <p:nvPr/>
        </p:nvSpPr>
        <p:spPr>
          <a:xfrm>
            <a:off x="1447801" y="1411615"/>
            <a:ext cx="9296400" cy="403477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
          <p:cNvSpPr/>
          <p:nvPr/>
        </p:nvSpPr>
        <p:spPr>
          <a:xfrm>
            <a:off x="5135880" y="1267730"/>
            <a:ext cx="1920240" cy="731520"/>
          </a:xfrm>
          <a:prstGeom prst="rect">
            <a:avLst/>
          </a:prstGeom>
          <a:solidFill>
            <a:schemeClr val="accent1"/>
          </a:solidFill>
          <a:ln>
            <a:noFill/>
          </a:ln>
          <a:effectLst>
            <a:outerShdw blurRad="50800" rotWithShape="0" algn="t" dir="5400000" dist="127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 name="Google Shape;32;p3"/>
          <p:cNvGrpSpPr/>
          <p:nvPr/>
        </p:nvGrpSpPr>
        <p:grpSpPr>
          <a:xfrm>
            <a:off x="5250180" y="1267730"/>
            <a:ext cx="1691640" cy="645295"/>
            <a:chOff x="5318306" y="1386268"/>
            <a:chExt cx="1567331" cy="645295"/>
          </a:xfrm>
        </p:grpSpPr>
        <p:cxnSp>
          <p:nvCxnSpPr>
            <p:cNvPr id="33" name="Google Shape;33;p3"/>
            <p:cNvCxnSpPr/>
            <p:nvPr/>
          </p:nvCxnSpPr>
          <p:spPr>
            <a:xfrm>
              <a:off x="5318306" y="1386268"/>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34" name="Google Shape;34;p3"/>
            <p:cNvCxnSpPr/>
            <p:nvPr/>
          </p:nvCxnSpPr>
          <p:spPr>
            <a:xfrm>
              <a:off x="6885637" y="1386268"/>
              <a:ext cx="0" cy="640080"/>
            </a:xfrm>
            <a:prstGeom prst="straightConnector1">
              <a:avLst/>
            </a:prstGeom>
            <a:solidFill>
              <a:srgbClr val="FEFEFE"/>
            </a:solidFill>
            <a:ln cap="flat" cmpd="sng" w="9525">
              <a:solidFill>
                <a:srgbClr val="FFFFFF"/>
              </a:solidFill>
              <a:prstDash val="solid"/>
              <a:miter lim="800000"/>
              <a:headEnd len="sm" w="sm" type="none"/>
              <a:tailEnd len="sm" w="sm" type="none"/>
            </a:ln>
          </p:spPr>
        </p:cxnSp>
        <p:cxnSp>
          <p:nvCxnSpPr>
            <p:cNvPr id="35" name="Google Shape;35;p3"/>
            <p:cNvCxnSpPr/>
            <p:nvPr/>
          </p:nvCxnSpPr>
          <p:spPr>
            <a:xfrm>
              <a:off x="5318306" y="2031563"/>
              <a:ext cx="1567331" cy="0"/>
            </a:xfrm>
            <a:prstGeom prst="straightConnector1">
              <a:avLst/>
            </a:prstGeom>
            <a:solidFill>
              <a:srgbClr val="FEFEFE"/>
            </a:solidFill>
            <a:ln cap="flat" cmpd="sng" w="9525">
              <a:solidFill>
                <a:srgbClr val="FFFFFF"/>
              </a:solidFill>
              <a:prstDash val="solid"/>
              <a:miter lim="800000"/>
              <a:headEnd len="sm" w="sm" type="none"/>
              <a:tailEnd len="sm" w="sm" type="none"/>
            </a:ln>
          </p:spPr>
        </p:cxnSp>
      </p:grpSp>
      <p:sp>
        <p:nvSpPr>
          <p:cNvPr id="36" name="Google Shape;36;p3"/>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lvl1pPr lvl="0" algn="ctr">
              <a:lnSpc>
                <a:spcPct val="83000"/>
              </a:lnSpc>
              <a:spcBef>
                <a:spcPts val="0"/>
              </a:spcBef>
              <a:spcAft>
                <a:spcPts val="0"/>
              </a:spcAft>
              <a:buClr>
                <a:schemeClr val="lt1"/>
              </a:buClr>
              <a:buSzPts val="7200"/>
              <a:buFont typeface="Century Gothic"/>
              <a:buNone/>
              <a:defRPr b="0" sz="72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900"/>
              </a:spcBef>
              <a:spcAft>
                <a:spcPts val="0"/>
              </a:spcAft>
              <a:buSzPts val="1600"/>
              <a:buNone/>
              <a:defRPr sz="1600">
                <a:solidFill>
                  <a:schemeClr val="lt2"/>
                </a:solidFill>
              </a:defRPr>
            </a:lvl1pPr>
            <a:lvl2pPr indent="-228600" lvl="1" marL="914400" algn="l">
              <a:lnSpc>
                <a:spcPct val="100000"/>
              </a:lnSpc>
              <a:spcBef>
                <a:spcPts val="500"/>
              </a:spcBef>
              <a:spcAft>
                <a:spcPts val="0"/>
              </a:spcAft>
              <a:buSzPts val="1600"/>
              <a:buNone/>
              <a:defRPr sz="1600">
                <a:solidFill>
                  <a:schemeClr val="lt1"/>
                </a:solidFill>
              </a:defRPr>
            </a:lvl2pPr>
            <a:lvl3pPr indent="-228600" lvl="2" marL="1371600" algn="l">
              <a:lnSpc>
                <a:spcPct val="100000"/>
              </a:lnSpc>
              <a:spcBef>
                <a:spcPts val="500"/>
              </a:spcBef>
              <a:spcAft>
                <a:spcPts val="0"/>
              </a:spcAft>
              <a:buSzPts val="1600"/>
              <a:buNone/>
              <a:defRPr sz="1600">
                <a:solidFill>
                  <a:schemeClr val="lt1"/>
                </a:solidFill>
              </a:defRPr>
            </a:lvl3pPr>
            <a:lvl4pPr indent="-228600" lvl="3" marL="1828800" algn="l">
              <a:lnSpc>
                <a:spcPct val="100000"/>
              </a:lnSpc>
              <a:spcBef>
                <a:spcPts val="500"/>
              </a:spcBef>
              <a:spcAft>
                <a:spcPts val="0"/>
              </a:spcAft>
              <a:buSzPts val="1400"/>
              <a:buNone/>
              <a:defRPr sz="1400">
                <a:solidFill>
                  <a:schemeClr val="lt1"/>
                </a:solidFill>
              </a:defRPr>
            </a:lvl4pPr>
            <a:lvl5pPr indent="-228600" lvl="4" marL="2286000" algn="l">
              <a:lnSpc>
                <a:spcPct val="100000"/>
              </a:lnSpc>
              <a:spcBef>
                <a:spcPts val="500"/>
              </a:spcBef>
              <a:spcAft>
                <a:spcPts val="0"/>
              </a:spcAft>
              <a:buSzPts val="1400"/>
              <a:buNone/>
              <a:defRPr sz="1400">
                <a:solidFill>
                  <a:schemeClr val="lt1"/>
                </a:solidFill>
              </a:defRPr>
            </a:lvl5pPr>
            <a:lvl6pPr indent="-228600" lvl="5" marL="2743200" algn="l">
              <a:lnSpc>
                <a:spcPct val="100000"/>
              </a:lnSpc>
              <a:spcBef>
                <a:spcPts val="500"/>
              </a:spcBef>
              <a:spcAft>
                <a:spcPts val="0"/>
              </a:spcAft>
              <a:buSzPts val="1400"/>
              <a:buNone/>
              <a:defRPr sz="1400">
                <a:solidFill>
                  <a:schemeClr val="lt1"/>
                </a:solidFill>
              </a:defRPr>
            </a:lvl6pPr>
            <a:lvl7pPr indent="-228600" lvl="6" marL="3200400" algn="l">
              <a:lnSpc>
                <a:spcPct val="100000"/>
              </a:lnSpc>
              <a:spcBef>
                <a:spcPts val="500"/>
              </a:spcBef>
              <a:spcAft>
                <a:spcPts val="0"/>
              </a:spcAft>
              <a:buSzPts val="1400"/>
              <a:buNone/>
              <a:defRPr sz="1400">
                <a:solidFill>
                  <a:schemeClr val="lt1"/>
                </a:solidFill>
              </a:defRPr>
            </a:lvl7pPr>
            <a:lvl8pPr indent="-228600" lvl="7" marL="3657600" algn="l">
              <a:lnSpc>
                <a:spcPct val="100000"/>
              </a:lnSpc>
              <a:spcBef>
                <a:spcPts val="500"/>
              </a:spcBef>
              <a:spcAft>
                <a:spcPts val="0"/>
              </a:spcAft>
              <a:buSzPts val="1400"/>
              <a:buNone/>
              <a:defRPr sz="1400">
                <a:solidFill>
                  <a:schemeClr val="lt1"/>
                </a:solidFill>
              </a:defRPr>
            </a:lvl8pPr>
            <a:lvl9pPr indent="-228600" lvl="8" marL="4114800" algn="l">
              <a:lnSpc>
                <a:spcPct val="100000"/>
              </a:lnSpc>
              <a:spcBef>
                <a:spcPts val="500"/>
              </a:spcBef>
              <a:spcAft>
                <a:spcPts val="0"/>
              </a:spcAft>
              <a:buSzPts val="1400"/>
              <a:buNone/>
              <a:defRPr sz="1400">
                <a:solidFill>
                  <a:schemeClr val="lt1"/>
                </a:solidFill>
              </a:defRPr>
            </a:lvl9pPr>
          </a:lstStyle>
          <a:p/>
        </p:txBody>
      </p:sp>
      <p:sp>
        <p:nvSpPr>
          <p:cNvPr id="38" name="Google Shape;38;p3"/>
          <p:cNvSpPr txBox="1"/>
          <p:nvPr>
            <p:ph idx="10" type="dt"/>
          </p:nvPr>
        </p:nvSpPr>
        <p:spPr>
          <a:xfrm>
            <a:off x="5321808" y="1344502"/>
            <a:ext cx="1554480" cy="53035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1300">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
          <p:cNvSpPr txBox="1"/>
          <p:nvPr>
            <p:ph idx="11" type="ftr"/>
          </p:nvPr>
        </p:nvSpPr>
        <p:spPr>
          <a:xfrm>
            <a:off x="1453896" y="5212080"/>
            <a:ext cx="5907024" cy="228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
          <p:cNvSpPr txBox="1"/>
          <p:nvPr>
            <p:ph idx="12" type="sldNum"/>
          </p:nvPr>
        </p:nvSpPr>
        <p:spPr>
          <a:xfrm>
            <a:off x="8604504" y="5212080"/>
            <a:ext cx="2112264" cy="2286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ím és tartalom" type="obj">
  <p:cSld name="OBJECT">
    <p:bg>
      <p:bgPr>
        <a:solidFill>
          <a:schemeClr val="lt1"/>
        </a:solidFill>
      </p:bgPr>
    </p:bg>
    <p:spTree>
      <p:nvGrpSpPr>
        <p:cNvPr id="41" name="Shape 41"/>
        <p:cNvGrpSpPr/>
        <p:nvPr/>
      </p:nvGrpSpPr>
      <p:grpSpPr>
        <a:xfrm>
          <a:off x="0" y="0"/>
          <a:ext cx="0" cy="0"/>
          <a:chOff x="0" y="0"/>
          <a:chExt cx="0" cy="0"/>
        </a:xfrm>
      </p:grpSpPr>
      <p:sp>
        <p:nvSpPr>
          <p:cNvPr id="42" name="Google Shape;42;p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900"/>
              </a:spcBef>
              <a:spcAft>
                <a:spcPts val="0"/>
              </a:spcAft>
              <a:buSzPts val="1800"/>
              <a:buChar char="•"/>
              <a:defRPr sz="1800"/>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44" name="Google Shape;44;p4"/>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ép képaláírással" showMasterSp="0" type="picTx">
  <p:cSld name="PICTURE_WITH_CAPTION_TEXT">
    <p:spTree>
      <p:nvGrpSpPr>
        <p:cNvPr id="47" name="Shape 47"/>
        <p:cNvGrpSpPr/>
        <p:nvPr/>
      </p:nvGrpSpPr>
      <p:grpSpPr>
        <a:xfrm>
          <a:off x="0" y="0"/>
          <a:ext cx="0" cy="0"/>
          <a:chOff x="0" y="0"/>
          <a:chExt cx="0" cy="0"/>
        </a:xfrm>
      </p:grpSpPr>
      <p:sp>
        <p:nvSpPr>
          <p:cNvPr id="48" name="Google Shape;48;p5"/>
          <p:cNvSpPr/>
          <p:nvPr/>
        </p:nvSpPr>
        <p:spPr>
          <a:xfrm>
            <a:off x="9020386" y="237744"/>
            <a:ext cx="2926080" cy="6382512"/>
          </a:xfrm>
          <a:prstGeom prst="rect">
            <a:avLst/>
          </a:prstGeom>
          <a:solidFill>
            <a:schemeClr val="lt1"/>
          </a:solidFill>
          <a:ln cap="sq" cmpd="sng" w="9525">
            <a:solidFill>
              <a:srgbClr val="BFBFB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
          <p:cNvSpPr/>
          <p:nvPr/>
        </p:nvSpPr>
        <p:spPr>
          <a:xfrm>
            <a:off x="9157546" y="374904"/>
            <a:ext cx="2651760" cy="6108192"/>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800"/>
              <a:buFont typeface="Century Gothic"/>
              <a:buNone/>
              <a:defRPr b="0" sz="2800">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lvl1pPr lvl="0" marR="0" rtl="0" algn="l">
              <a:lnSpc>
                <a:spcPct val="100000"/>
              </a:lnSpc>
              <a:spcBef>
                <a:spcPts val="900"/>
              </a:spcBef>
              <a:spcAft>
                <a:spcPts val="0"/>
              </a:spcAft>
              <a:buClr>
                <a:srgbClr val="EEEAE2"/>
              </a:buClr>
              <a:buSzPts val="3200"/>
              <a:buFont typeface="Arial"/>
              <a:buNone/>
              <a:defRPr b="0" i="0" sz="3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500"/>
              </a:spcBef>
              <a:spcAft>
                <a:spcPts val="0"/>
              </a:spcAft>
              <a:buClr>
                <a:srgbClr val="EEEAE2"/>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500"/>
              </a:spcBef>
              <a:spcAft>
                <a:spcPts val="0"/>
              </a:spcAft>
              <a:buClr>
                <a:srgbClr val="EEEAE2"/>
              </a:buClr>
              <a:buSzPts val="2400"/>
              <a:buFont typeface="Arial"/>
              <a:buNone/>
              <a:defRPr b="0" i="0" sz="24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500"/>
              </a:spcBef>
              <a:spcAft>
                <a:spcPts val="0"/>
              </a:spcAft>
              <a:buClr>
                <a:srgbClr val="EEEAE2"/>
              </a:buClr>
              <a:buSzPts val="2000"/>
              <a:buFont typeface="Arial"/>
              <a:buNone/>
              <a:defRPr b="0" i="0" sz="20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500"/>
              </a:spcBef>
              <a:spcAft>
                <a:spcPts val="0"/>
              </a:spcAft>
              <a:buClr>
                <a:srgbClr val="EEEAE2"/>
              </a:buClr>
              <a:buSzPts val="2000"/>
              <a:buFont typeface="Arial"/>
              <a:buNone/>
              <a:defRPr b="0" i="0" sz="20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500"/>
              </a:spcBef>
              <a:spcAft>
                <a:spcPts val="0"/>
              </a:spcAft>
              <a:buClr>
                <a:srgbClr val="EEEAE2"/>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500"/>
              </a:spcBef>
              <a:spcAft>
                <a:spcPts val="0"/>
              </a:spcAft>
              <a:buClr>
                <a:srgbClr val="EEEAE2"/>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500"/>
              </a:spcBef>
              <a:spcAft>
                <a:spcPts val="0"/>
              </a:spcAft>
              <a:buClr>
                <a:srgbClr val="EEEAE2"/>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500"/>
              </a:spcBef>
              <a:spcAft>
                <a:spcPts val="0"/>
              </a:spcAft>
              <a:buClr>
                <a:srgbClr val="EEEAE2"/>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52" name="Google Shape;52;p5"/>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800"/>
              </a:spcBef>
              <a:spcAft>
                <a:spcPts val="0"/>
              </a:spcAft>
              <a:buSzPts val="1400"/>
              <a:buNone/>
              <a:defRPr sz="1400">
                <a:solidFill>
                  <a:schemeClr val="lt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53" name="Google Shape;53;p5"/>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sak cím" type="titleOnly">
  <p:cSld name="TITLE_ONLY">
    <p:spTree>
      <p:nvGrpSpPr>
        <p:cNvPr id="56" name="Shape 56"/>
        <p:cNvGrpSpPr/>
        <p:nvPr/>
      </p:nvGrpSpPr>
      <p:grpSpPr>
        <a:xfrm>
          <a:off x="0" y="0"/>
          <a:ext cx="0" cy="0"/>
          <a:chOff x="0" y="0"/>
          <a:chExt cx="0" cy="0"/>
        </a:xfrm>
      </p:grpSpPr>
      <p:sp>
        <p:nvSpPr>
          <p:cNvPr id="57" name="Google Shape;57;p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Üres" type="blank">
  <p:cSld name="BLANK">
    <p:spTree>
      <p:nvGrpSpPr>
        <p:cNvPr id="61" name="Shape 61"/>
        <p:cNvGrpSpPr/>
        <p:nvPr/>
      </p:nvGrpSpPr>
      <p:grpSpPr>
        <a:xfrm>
          <a:off x="0" y="0"/>
          <a:ext cx="0" cy="0"/>
          <a:chOff x="0" y="0"/>
          <a:chExt cx="0" cy="0"/>
        </a:xfrm>
      </p:grpSpPr>
      <p:sp>
        <p:nvSpPr>
          <p:cNvPr id="62" name="Google Shape;62;p7"/>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rtalomrész képaláírással" showMasterSp="0" type="objTx">
  <p:cSld name="OBJECT_WITH_CAPTION_TEXT">
    <p:spTree>
      <p:nvGrpSpPr>
        <p:cNvPr id="65" name="Shape 65"/>
        <p:cNvGrpSpPr/>
        <p:nvPr/>
      </p:nvGrpSpPr>
      <p:grpSpPr>
        <a:xfrm>
          <a:off x="0" y="0"/>
          <a:ext cx="0" cy="0"/>
          <a:chOff x="0" y="0"/>
          <a:chExt cx="0" cy="0"/>
        </a:xfrm>
      </p:grpSpPr>
      <p:sp>
        <p:nvSpPr>
          <p:cNvPr id="66" name="Google Shape;66;p8"/>
          <p:cNvSpPr/>
          <p:nvPr/>
        </p:nvSpPr>
        <p:spPr>
          <a:xfrm>
            <a:off x="234693" y="237744"/>
            <a:ext cx="8633081" cy="6382512"/>
          </a:xfrm>
          <a:prstGeom prst="rect">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8"/>
          <p:cNvSpPr/>
          <p:nvPr/>
        </p:nvSpPr>
        <p:spPr>
          <a:xfrm>
            <a:off x="371856" y="374904"/>
            <a:ext cx="8353044" cy="6108192"/>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8"/>
          <p:cNvSpPr/>
          <p:nvPr/>
        </p:nvSpPr>
        <p:spPr>
          <a:xfrm>
            <a:off x="9020386" y="237744"/>
            <a:ext cx="2926080" cy="6382512"/>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8"/>
          <p:cNvSpPr txBox="1"/>
          <p:nvPr>
            <p:ph type="title"/>
          </p:nvPr>
        </p:nvSpPr>
        <p:spPr>
          <a:xfrm>
            <a:off x="9296400" y="607392"/>
            <a:ext cx="2430780" cy="16459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800"/>
              <a:buFont typeface="Century Gothic"/>
              <a:buNone/>
              <a:defRPr b="0" sz="28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
          <p:cNvSpPr txBox="1"/>
          <p:nvPr>
            <p:ph idx="1" type="body"/>
          </p:nvPr>
        </p:nvSpPr>
        <p:spPr>
          <a:xfrm>
            <a:off x="790575" y="704850"/>
            <a:ext cx="7562850" cy="5143500"/>
          </a:xfrm>
          <a:prstGeom prst="rect">
            <a:avLst/>
          </a:prstGeom>
          <a:noFill/>
          <a:ln>
            <a:noFill/>
          </a:ln>
        </p:spPr>
        <p:txBody>
          <a:bodyPr anchorCtr="0" anchor="t" bIns="45700" lIns="91425" spcFirstLastPara="1" rIns="91425" wrap="square" tIns="45700">
            <a:noAutofit/>
          </a:bodyPr>
          <a:lstStyle>
            <a:lvl1pPr indent="-349250" lvl="0" marL="457200" algn="l">
              <a:lnSpc>
                <a:spcPct val="100000"/>
              </a:lnSpc>
              <a:spcBef>
                <a:spcPts val="900"/>
              </a:spcBef>
              <a:spcAft>
                <a:spcPts val="0"/>
              </a:spcAft>
              <a:buSzPts val="1900"/>
              <a:buChar char="•"/>
              <a:defRPr sz="1900"/>
            </a:lvl1pPr>
            <a:lvl2pPr indent="-330200" lvl="1" marL="914400" algn="l">
              <a:lnSpc>
                <a:spcPct val="100000"/>
              </a:lnSpc>
              <a:spcBef>
                <a:spcPts val="500"/>
              </a:spcBef>
              <a:spcAft>
                <a:spcPts val="0"/>
              </a:spcAft>
              <a:buSzPts val="1600"/>
              <a:buChar char="•"/>
              <a:defRPr sz="1600"/>
            </a:lvl2pPr>
            <a:lvl3pPr indent="-317500" lvl="2" marL="1371600" algn="l">
              <a:lnSpc>
                <a:spcPct val="100000"/>
              </a:lnSpc>
              <a:spcBef>
                <a:spcPts val="500"/>
              </a:spcBef>
              <a:spcAft>
                <a:spcPts val="0"/>
              </a:spcAft>
              <a:buSzPts val="1400"/>
              <a:buChar char="•"/>
              <a:defRPr sz="1400"/>
            </a:lvl3pPr>
            <a:lvl4pPr indent="-317500" lvl="3" marL="1828800" algn="l">
              <a:lnSpc>
                <a:spcPct val="100000"/>
              </a:lnSpc>
              <a:spcBef>
                <a:spcPts val="500"/>
              </a:spcBef>
              <a:spcAft>
                <a:spcPts val="0"/>
              </a:spcAft>
              <a:buSzPts val="1400"/>
              <a:buChar char="•"/>
              <a:defRPr sz="1400"/>
            </a:lvl4pPr>
            <a:lvl5pPr indent="-317500" lvl="4" marL="2286000" algn="l">
              <a:lnSpc>
                <a:spcPct val="100000"/>
              </a:lnSpc>
              <a:spcBef>
                <a:spcPts val="500"/>
              </a:spcBef>
              <a:spcAft>
                <a:spcPts val="0"/>
              </a:spcAft>
              <a:buSzPts val="1400"/>
              <a:buChar char="•"/>
              <a:defRPr sz="1400"/>
            </a:lvl5pPr>
            <a:lvl6pPr indent="-317500" lvl="5" marL="2743200" algn="l">
              <a:lnSpc>
                <a:spcPct val="100000"/>
              </a:lnSpc>
              <a:spcBef>
                <a:spcPts val="500"/>
              </a:spcBef>
              <a:spcAft>
                <a:spcPts val="0"/>
              </a:spcAft>
              <a:buSzPts val="1400"/>
              <a:buChar char="•"/>
              <a:defRPr sz="1400"/>
            </a:lvl6pPr>
            <a:lvl7pPr indent="-317500" lvl="6" marL="3200400" algn="l">
              <a:lnSpc>
                <a:spcPct val="100000"/>
              </a:lnSpc>
              <a:spcBef>
                <a:spcPts val="500"/>
              </a:spcBef>
              <a:spcAft>
                <a:spcPts val="0"/>
              </a:spcAft>
              <a:buSzPts val="1400"/>
              <a:buChar char="•"/>
              <a:defRPr sz="1400"/>
            </a:lvl7pPr>
            <a:lvl8pPr indent="-317500" lvl="7" marL="3657600" algn="l">
              <a:lnSpc>
                <a:spcPct val="100000"/>
              </a:lnSpc>
              <a:spcBef>
                <a:spcPts val="500"/>
              </a:spcBef>
              <a:spcAft>
                <a:spcPts val="0"/>
              </a:spcAft>
              <a:buSzPts val="1400"/>
              <a:buChar char="•"/>
              <a:defRPr sz="1400"/>
            </a:lvl8pPr>
            <a:lvl9pPr indent="-317500" lvl="8" marL="4114800" algn="l">
              <a:lnSpc>
                <a:spcPct val="100000"/>
              </a:lnSpc>
              <a:spcBef>
                <a:spcPts val="500"/>
              </a:spcBef>
              <a:spcAft>
                <a:spcPts val="0"/>
              </a:spcAft>
              <a:buSzPts val="1400"/>
              <a:buChar char="•"/>
              <a:defRPr sz="1400"/>
            </a:lvl9pPr>
          </a:lstStyle>
          <a:p/>
        </p:txBody>
      </p:sp>
      <p:sp>
        <p:nvSpPr>
          <p:cNvPr id="71" name="Google Shape;71;p8"/>
          <p:cNvSpPr txBox="1"/>
          <p:nvPr>
            <p:ph idx="2" type="body"/>
          </p:nvPr>
        </p:nvSpPr>
        <p:spPr>
          <a:xfrm>
            <a:off x="9296400" y="2286000"/>
            <a:ext cx="2430780" cy="3505200"/>
          </a:xfrm>
          <a:prstGeom prst="rect">
            <a:avLst/>
          </a:prstGeom>
          <a:noFill/>
          <a:ln>
            <a:noFill/>
          </a:ln>
        </p:spPr>
        <p:txBody>
          <a:bodyPr anchorCtr="0" anchor="t" bIns="45700" lIns="91425" spcFirstLastPara="1" rIns="91425" wrap="square" tIns="45700">
            <a:noAutofit/>
          </a:bodyPr>
          <a:lstStyle>
            <a:lvl1pPr indent="-228600" lvl="0" marL="457200" algn="l">
              <a:lnSpc>
                <a:spcPct val="110000"/>
              </a:lnSpc>
              <a:spcBef>
                <a:spcPts val="800"/>
              </a:spcBef>
              <a:spcAft>
                <a:spcPts val="0"/>
              </a:spcAft>
              <a:buSzPts val="1400"/>
              <a:buNone/>
              <a:defRPr sz="1400">
                <a:solidFill>
                  <a:schemeClr val="dk1"/>
                </a:solidFill>
              </a:defRPr>
            </a:lvl1pPr>
            <a:lvl2pPr indent="-228600" lvl="1" marL="914400" algn="l">
              <a:lnSpc>
                <a:spcPct val="100000"/>
              </a:lnSpc>
              <a:spcBef>
                <a:spcPts val="500"/>
              </a:spcBef>
              <a:spcAft>
                <a:spcPts val="0"/>
              </a:spcAft>
              <a:buSzPts val="1200"/>
              <a:buNone/>
              <a:defRPr sz="1200"/>
            </a:lvl2pPr>
            <a:lvl3pPr indent="-228600" lvl="2" marL="1371600" algn="l">
              <a:lnSpc>
                <a:spcPct val="100000"/>
              </a:lnSpc>
              <a:spcBef>
                <a:spcPts val="500"/>
              </a:spcBef>
              <a:spcAft>
                <a:spcPts val="0"/>
              </a:spcAft>
              <a:buSzPts val="1000"/>
              <a:buNone/>
              <a:defRPr sz="1000"/>
            </a:lvl3pPr>
            <a:lvl4pPr indent="-228600" lvl="3" marL="1828800" algn="l">
              <a:lnSpc>
                <a:spcPct val="100000"/>
              </a:lnSpc>
              <a:spcBef>
                <a:spcPts val="500"/>
              </a:spcBef>
              <a:spcAft>
                <a:spcPts val="0"/>
              </a:spcAft>
              <a:buSzPts val="900"/>
              <a:buNone/>
              <a:defRPr sz="900"/>
            </a:lvl4pPr>
            <a:lvl5pPr indent="-228600" lvl="4" marL="2286000" algn="l">
              <a:lnSpc>
                <a:spcPct val="100000"/>
              </a:lnSpc>
              <a:spcBef>
                <a:spcPts val="500"/>
              </a:spcBef>
              <a:spcAft>
                <a:spcPts val="0"/>
              </a:spcAft>
              <a:buSzPts val="900"/>
              <a:buNone/>
              <a:defRPr sz="900"/>
            </a:lvl5pPr>
            <a:lvl6pPr indent="-228600" lvl="5" marL="2743200" algn="l">
              <a:lnSpc>
                <a:spcPct val="100000"/>
              </a:lnSpc>
              <a:spcBef>
                <a:spcPts val="500"/>
              </a:spcBef>
              <a:spcAft>
                <a:spcPts val="0"/>
              </a:spcAft>
              <a:buSzPts val="900"/>
              <a:buNone/>
              <a:defRPr sz="900"/>
            </a:lvl6pPr>
            <a:lvl7pPr indent="-228600" lvl="6" marL="3200400" algn="l">
              <a:lnSpc>
                <a:spcPct val="100000"/>
              </a:lnSpc>
              <a:spcBef>
                <a:spcPts val="500"/>
              </a:spcBef>
              <a:spcAft>
                <a:spcPts val="0"/>
              </a:spcAft>
              <a:buSzPts val="900"/>
              <a:buNone/>
              <a:defRPr sz="900"/>
            </a:lvl7pPr>
            <a:lvl8pPr indent="-228600" lvl="7" marL="3657600" algn="l">
              <a:lnSpc>
                <a:spcPct val="100000"/>
              </a:lnSpc>
              <a:spcBef>
                <a:spcPts val="500"/>
              </a:spcBef>
              <a:spcAft>
                <a:spcPts val="0"/>
              </a:spcAft>
              <a:buSzPts val="900"/>
              <a:buNone/>
              <a:defRPr sz="900"/>
            </a:lvl8pPr>
            <a:lvl9pPr indent="-228600" lvl="8" marL="4114800" algn="l">
              <a:lnSpc>
                <a:spcPct val="100000"/>
              </a:lnSpc>
              <a:spcBef>
                <a:spcPts val="500"/>
              </a:spcBef>
              <a:spcAft>
                <a:spcPts val="0"/>
              </a:spcAft>
              <a:buSzPts val="900"/>
              <a:buNone/>
              <a:defRPr sz="900"/>
            </a:lvl9pPr>
          </a:lstStyle>
          <a:p/>
        </p:txBody>
      </p:sp>
      <p:sp>
        <p:nvSpPr>
          <p:cNvPr id="72" name="Google Shape;72;p8"/>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8"/>
          <p:cNvSpPr txBox="1"/>
          <p:nvPr>
            <p:ph idx="11" type="ftr"/>
          </p:nvPr>
        </p:nvSpPr>
        <p:spPr>
          <a:xfrm>
            <a:off x="3439158" y="6214535"/>
            <a:ext cx="5184648" cy="25603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
        <p:nvSpPr>
          <p:cNvPr id="75" name="Google Shape;75;p8"/>
          <p:cNvSpPr/>
          <p:nvPr/>
        </p:nvSpPr>
        <p:spPr>
          <a:xfrm>
            <a:off x="9157546" y="374904"/>
            <a:ext cx="2651760" cy="6108192"/>
          </a:xfrm>
          <a:prstGeom prst="rect">
            <a:avLst/>
          </a:prstGeom>
          <a:noFill/>
          <a:ln cap="sq" cmpd="sng" w="9525">
            <a:solidFill>
              <a:srgbClr val="FEFEF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ím és függőleges szöveg" type="vertTx">
  <p:cSld name="VERTICAL_TEXT">
    <p:spTree>
      <p:nvGrpSpPr>
        <p:cNvPr id="76" name="Shape 76"/>
        <p:cNvGrpSpPr/>
        <p:nvPr/>
      </p:nvGrpSpPr>
      <p:grpSpPr>
        <a:xfrm>
          <a:off x="0" y="0"/>
          <a:ext cx="0" cy="0"/>
          <a:chOff x="0" y="0"/>
          <a:chExt cx="0" cy="0"/>
        </a:xfrm>
      </p:grpSpPr>
      <p:sp>
        <p:nvSpPr>
          <p:cNvPr id="77" name="Google Shape;77;p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9"/>
          <p:cNvSpPr txBox="1"/>
          <p:nvPr>
            <p:ph idx="1" type="body"/>
          </p:nvPr>
        </p:nvSpPr>
        <p:spPr>
          <a:xfrm rot="5400000">
            <a:off x="4130040" y="-960120"/>
            <a:ext cx="3931920" cy="10058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79" name="Google Shape;79;p9"/>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9"/>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üggőleges cím és szöveg" type="vertTitleAndTx">
  <p:cSld name="VERTICAL_TITLE_AND_VERTICAL_TEXT">
    <p:spTree>
      <p:nvGrpSpPr>
        <p:cNvPr id="82" name="Shape 82"/>
        <p:cNvGrpSpPr/>
        <p:nvPr/>
      </p:nvGrpSpPr>
      <p:grpSpPr>
        <a:xfrm>
          <a:off x="0" y="0"/>
          <a:ext cx="0" cy="0"/>
          <a:chOff x="0" y="0"/>
          <a:chExt cx="0" cy="0"/>
        </a:xfrm>
      </p:grpSpPr>
      <p:sp>
        <p:nvSpPr>
          <p:cNvPr id="83" name="Google Shape;83;p10"/>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0"/>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900"/>
              </a:spcBef>
              <a:spcAft>
                <a:spcPts val="0"/>
              </a:spcAft>
              <a:buSzPts val="1800"/>
              <a:buChar char="•"/>
              <a:defRPr/>
            </a:lvl1pPr>
            <a:lvl2pPr indent="-342900" lvl="1" marL="914400" algn="l">
              <a:lnSpc>
                <a:spcPct val="100000"/>
              </a:lnSpc>
              <a:spcBef>
                <a:spcPts val="500"/>
              </a:spcBef>
              <a:spcAft>
                <a:spcPts val="0"/>
              </a:spcAft>
              <a:buSzPts val="1800"/>
              <a:buChar char="•"/>
              <a:defRPr/>
            </a:lvl2pPr>
            <a:lvl3pPr indent="-342900" lvl="2" marL="1371600" algn="l">
              <a:lnSpc>
                <a:spcPct val="100000"/>
              </a:lnSpc>
              <a:spcBef>
                <a:spcPts val="500"/>
              </a:spcBef>
              <a:spcAft>
                <a:spcPts val="0"/>
              </a:spcAft>
              <a:buSzPts val="1800"/>
              <a:buChar char="•"/>
              <a:defRPr/>
            </a:lvl3pPr>
            <a:lvl4pPr indent="-342900" lvl="3" marL="1828800" algn="l">
              <a:lnSpc>
                <a:spcPct val="100000"/>
              </a:lnSpc>
              <a:spcBef>
                <a:spcPts val="500"/>
              </a:spcBef>
              <a:spcAft>
                <a:spcPts val="0"/>
              </a:spcAft>
              <a:buSzPts val="1800"/>
              <a:buChar char="•"/>
              <a:defRPr/>
            </a:lvl4pPr>
            <a:lvl5pPr indent="-342900" lvl="4" marL="2286000" algn="l">
              <a:lnSpc>
                <a:spcPct val="100000"/>
              </a:lnSpc>
              <a:spcBef>
                <a:spcPts val="500"/>
              </a:spcBef>
              <a:spcAft>
                <a:spcPts val="0"/>
              </a:spcAft>
              <a:buSzPts val="1800"/>
              <a:buChar char="•"/>
              <a:defRPr/>
            </a:lvl5pPr>
            <a:lvl6pPr indent="-342900" lvl="5" marL="2743200" algn="l">
              <a:lnSpc>
                <a:spcPct val="100000"/>
              </a:lnSpc>
              <a:spcBef>
                <a:spcPts val="500"/>
              </a:spcBef>
              <a:spcAft>
                <a:spcPts val="0"/>
              </a:spcAft>
              <a:buSzPts val="1800"/>
              <a:buChar char="•"/>
              <a:defRPr/>
            </a:lvl6pPr>
            <a:lvl7pPr indent="-342900" lvl="6" marL="3200400" algn="l">
              <a:lnSpc>
                <a:spcPct val="100000"/>
              </a:lnSpc>
              <a:spcBef>
                <a:spcPts val="500"/>
              </a:spcBef>
              <a:spcAft>
                <a:spcPts val="0"/>
              </a:spcAft>
              <a:buSzPts val="1800"/>
              <a:buChar char="•"/>
              <a:defRPr/>
            </a:lvl7pPr>
            <a:lvl8pPr indent="-342900" lvl="7" marL="3657600" algn="l">
              <a:lnSpc>
                <a:spcPct val="100000"/>
              </a:lnSpc>
              <a:spcBef>
                <a:spcPts val="500"/>
              </a:spcBef>
              <a:spcAft>
                <a:spcPts val="0"/>
              </a:spcAft>
              <a:buSzPts val="1800"/>
              <a:buChar char="•"/>
              <a:defRPr/>
            </a:lvl8pPr>
            <a:lvl9pPr indent="-342900" lvl="8" marL="4114800" algn="l">
              <a:lnSpc>
                <a:spcPct val="100000"/>
              </a:lnSpc>
              <a:spcBef>
                <a:spcPts val="500"/>
              </a:spcBef>
              <a:spcAft>
                <a:spcPts val="0"/>
              </a:spcAft>
              <a:buSzPts val="1800"/>
              <a:buChar char="•"/>
              <a:defRPr/>
            </a:lvl9pPr>
          </a:lstStyle>
          <a:p/>
        </p:txBody>
      </p:sp>
      <p:sp>
        <p:nvSpPr>
          <p:cNvPr id="85" name="Google Shape;85;p10"/>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0"/>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34696" y="237744"/>
            <a:ext cx="11722608" cy="6382512"/>
          </a:xfrm>
          <a:prstGeom prst="rect">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
          <p:cNvSpPr/>
          <p:nvPr/>
        </p:nvSpPr>
        <p:spPr>
          <a:xfrm>
            <a:off x="371856" y="374904"/>
            <a:ext cx="11448288" cy="6108192"/>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Century Gothic"/>
              <a:buNone/>
              <a:defRPr b="0" i="0" sz="48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900"/>
              </a:spcBef>
              <a:spcAft>
                <a:spcPts val="0"/>
              </a:spcAft>
              <a:buClr>
                <a:srgbClr val="EEEAE2"/>
              </a:buClr>
              <a:buSzPts val="1800"/>
              <a:buFont typeface="Arial"/>
              <a:buChar char="•"/>
              <a:defRPr b="0" i="0" sz="1800" u="none" cap="none" strike="noStrike">
                <a:solidFill>
                  <a:schemeClr val="lt1"/>
                </a:solidFill>
                <a:latin typeface="Century Gothic"/>
                <a:ea typeface="Century Gothic"/>
                <a:cs typeface="Century Gothic"/>
                <a:sym typeface="Century Gothic"/>
              </a:defRPr>
            </a:lvl1pPr>
            <a:lvl2pPr indent="-330200" lvl="1" marL="914400" marR="0" rtl="0" algn="l">
              <a:lnSpc>
                <a:spcPct val="100000"/>
              </a:lnSpc>
              <a:spcBef>
                <a:spcPts val="500"/>
              </a:spcBef>
              <a:spcAft>
                <a:spcPts val="0"/>
              </a:spcAft>
              <a:buClr>
                <a:srgbClr val="EEEAE2"/>
              </a:buClr>
              <a:buSzPts val="1600"/>
              <a:buFont typeface="Arial"/>
              <a:buChar char="•"/>
              <a:defRPr b="0" i="0" sz="1600" u="none" cap="none" strike="noStrike">
                <a:solidFill>
                  <a:schemeClr val="lt1"/>
                </a:solidFill>
                <a:latin typeface="Century Gothic"/>
                <a:ea typeface="Century Gothic"/>
                <a:cs typeface="Century Gothic"/>
                <a:sym typeface="Century Gothic"/>
              </a:defRPr>
            </a:lvl2pPr>
            <a:lvl3pPr indent="-317500" lvl="2" marL="1371600" marR="0" rtl="0" algn="l">
              <a:lnSpc>
                <a:spcPct val="100000"/>
              </a:lnSpc>
              <a:spcBef>
                <a:spcPts val="500"/>
              </a:spcBef>
              <a:spcAft>
                <a:spcPts val="0"/>
              </a:spcAft>
              <a:buClr>
                <a:srgbClr val="EEEAE2"/>
              </a:buClr>
              <a:buSzPts val="1400"/>
              <a:buFont typeface="Arial"/>
              <a:buChar char="•"/>
              <a:defRPr b="0" i="0" sz="1400" u="none" cap="none" strike="noStrike">
                <a:solidFill>
                  <a:schemeClr val="lt1"/>
                </a:solidFill>
                <a:latin typeface="Century Gothic"/>
                <a:ea typeface="Century Gothic"/>
                <a:cs typeface="Century Gothic"/>
                <a:sym typeface="Century Gothic"/>
              </a:defRPr>
            </a:lvl3pPr>
            <a:lvl4pPr indent="-317500" lvl="3" marL="1828800" marR="0" rtl="0" algn="l">
              <a:lnSpc>
                <a:spcPct val="100000"/>
              </a:lnSpc>
              <a:spcBef>
                <a:spcPts val="500"/>
              </a:spcBef>
              <a:spcAft>
                <a:spcPts val="0"/>
              </a:spcAft>
              <a:buClr>
                <a:srgbClr val="EEEAE2"/>
              </a:buClr>
              <a:buSzPts val="1400"/>
              <a:buFont typeface="Arial"/>
              <a:buChar char="•"/>
              <a:defRPr b="0" i="0" sz="1400" u="none" cap="none" strike="noStrike">
                <a:solidFill>
                  <a:schemeClr val="lt1"/>
                </a:solidFill>
                <a:latin typeface="Century Gothic"/>
                <a:ea typeface="Century Gothic"/>
                <a:cs typeface="Century Gothic"/>
                <a:sym typeface="Century Gothic"/>
              </a:defRPr>
            </a:lvl4pPr>
            <a:lvl5pPr indent="-317500" lvl="4" marL="2286000" marR="0" rtl="0" algn="l">
              <a:lnSpc>
                <a:spcPct val="100000"/>
              </a:lnSpc>
              <a:spcBef>
                <a:spcPts val="500"/>
              </a:spcBef>
              <a:spcAft>
                <a:spcPts val="0"/>
              </a:spcAft>
              <a:buClr>
                <a:srgbClr val="EEEAE2"/>
              </a:buClr>
              <a:buSzPts val="1400"/>
              <a:buFont typeface="Arial"/>
              <a:buChar char="•"/>
              <a:defRPr b="0" i="0" sz="1400" u="none" cap="none" strike="noStrike">
                <a:solidFill>
                  <a:schemeClr val="lt1"/>
                </a:solidFill>
                <a:latin typeface="Century Gothic"/>
                <a:ea typeface="Century Gothic"/>
                <a:cs typeface="Century Gothic"/>
                <a:sym typeface="Century Gothic"/>
              </a:defRPr>
            </a:lvl5pPr>
            <a:lvl6pPr indent="-317500" lvl="5" marL="2743200" marR="0" rtl="0" algn="l">
              <a:lnSpc>
                <a:spcPct val="100000"/>
              </a:lnSpc>
              <a:spcBef>
                <a:spcPts val="500"/>
              </a:spcBef>
              <a:spcAft>
                <a:spcPts val="0"/>
              </a:spcAft>
              <a:buClr>
                <a:srgbClr val="EEEAE2"/>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100000"/>
              </a:lnSpc>
              <a:spcBef>
                <a:spcPts val="500"/>
              </a:spcBef>
              <a:spcAft>
                <a:spcPts val="0"/>
              </a:spcAft>
              <a:buClr>
                <a:srgbClr val="EEEAE2"/>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100000"/>
              </a:lnSpc>
              <a:spcBef>
                <a:spcPts val="500"/>
              </a:spcBef>
              <a:spcAft>
                <a:spcPts val="0"/>
              </a:spcAft>
              <a:buClr>
                <a:srgbClr val="EEEAE2"/>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100000"/>
              </a:lnSpc>
              <a:spcBef>
                <a:spcPts val="500"/>
              </a:spcBef>
              <a:spcAft>
                <a:spcPts val="0"/>
              </a:spcAft>
              <a:buClr>
                <a:srgbClr val="EEEAE2"/>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10" name="Google Shape;10;p1"/>
          <p:cNvSpPr txBox="1"/>
          <p:nvPr>
            <p:ph idx="10" type="dt"/>
          </p:nvPr>
        </p:nvSpPr>
        <p:spPr>
          <a:xfrm>
            <a:off x="389464" y="6214535"/>
            <a:ext cx="2743200" cy="25603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11" name="Google Shape;11;p1"/>
          <p:cNvSpPr txBox="1"/>
          <p:nvPr>
            <p:ph idx="11" type="ftr"/>
          </p:nvPr>
        </p:nvSpPr>
        <p:spPr>
          <a:xfrm>
            <a:off x="3489960" y="6214535"/>
            <a:ext cx="5212080" cy="256032"/>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12" name="Google Shape;12;p1"/>
          <p:cNvSpPr txBox="1"/>
          <p:nvPr>
            <p:ph idx="12" type="sldNum"/>
          </p:nvPr>
        </p:nvSpPr>
        <p:spPr>
          <a:xfrm>
            <a:off x="10348535" y="6214535"/>
            <a:ext cx="1463040" cy="256032"/>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7.jpg"/><Relationship Id="rId5" Type="http://schemas.openxmlformats.org/officeDocument/2006/relationships/hyperlink" Target="https://interreg-rohu.eu/" TargetMode="External"/><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1.png"/><Relationship Id="rId13" Type="http://schemas.openxmlformats.org/officeDocument/2006/relationships/image" Target="../media/image30.png"/><Relationship Id="rId12"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facebook.com/DIGINV/videos/457169295037176/" TargetMode="External"/><Relationship Id="rId4" Type="http://schemas.openxmlformats.org/officeDocument/2006/relationships/hyperlink" Target="https://www.facebook.com/DIGINV/videos/868353726830763/" TargetMode="External"/><Relationship Id="rId5" Type="http://schemas.openxmlformats.org/officeDocument/2006/relationships/hyperlink" Target="https://www.youtube.com/watch?v=dpfIbzEzsM8&amp;feature=youtu.be&amp;fbclid=IwAR3YEeVF7QjQC9U0xe3G7dLgd5o2dn93CbAEihohMfeXHTqv4-mSALpZah8" TargetMode="External"/><Relationship Id="rId6" Type="http://schemas.openxmlformats.org/officeDocument/2006/relationships/image" Target="../media/image10.png"/><Relationship Id="rId7" Type="http://schemas.openxmlformats.org/officeDocument/2006/relationships/image" Target="../media/image25.jpg"/></Relationships>
</file>

<file path=ppt/slides/_rels/slide22.xml.rels><?xml version="1.0" encoding="UTF-8" standalone="yes"?><Relationships xmlns="http://schemas.openxmlformats.org/package/2006/relationships"><Relationship Id="rId11" Type="http://schemas.openxmlformats.org/officeDocument/2006/relationships/image" Target="../media/image41.jpg"/><Relationship Id="rId10" Type="http://schemas.openxmlformats.org/officeDocument/2006/relationships/image" Target="../media/image42.png"/><Relationship Id="rId13" Type="http://schemas.openxmlformats.org/officeDocument/2006/relationships/image" Target="../media/image10.png"/><Relationship Id="rId12" Type="http://schemas.openxmlformats.org/officeDocument/2006/relationships/image" Target="../media/image51.jpg"/><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29.jpg"/><Relationship Id="rId7" Type="http://schemas.openxmlformats.org/officeDocument/2006/relationships/image" Target="../media/image34.jpg"/><Relationship Id="rId8"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0.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3.jpg"/><Relationship Id="rId8"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3.jpg"/><Relationship Id="rId4" Type="http://schemas.openxmlformats.org/officeDocument/2006/relationships/image" Target="../media/image45.jpg"/><Relationship Id="rId5"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uropa.eu/cultural-heritage/convention-value-cultural-heritage-society-and-local-heritage-participation_en.html" TargetMode="External"/><Relationship Id="rId4" Type="http://schemas.openxmlformats.org/officeDocument/2006/relationships/hyperlink" Target="https://ec.europa.eu/digital-single-market/en/news/desi-2015-country-profil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hyperlink" Target="https://www.invasionidigitali.it/en/" TargetMode="External"/><Relationship Id="rId5" Type="http://schemas.openxmlformats.org/officeDocument/2006/relationships/image" Target="../media/image10.png"/><Relationship Id="rId6"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hyperlink" Target="https://hootsuite.com/resources/social-media-trends-report-2019?utm_campaign=cust_selfserve-alwayson-self_serve_engagement-glo-none----engagement_prog23_feb19_storyfy-en--q1_2019&amp;utm_source=newsletter&amp;utm_medium=email&amp;utm_content=&amp;mkt_tok=eyJpIjoiTmpNNE4ySTBPVE5pT0RVMyIsInQiOiJMRktmNDFjaklkbDUybjhjMzFCWDF6d0o4MTF4QUdnMzlOWGJqMzYzcWJjRCtSQjBzZWxiM3UrZXRwY0w1cnNIZDJvVjNrdmpVVUtHZU5LQWxZT1wvVG9RQXlQMU14ZWdFVHEyQ29KNkM0a1FRQWJUeWdaaHA5cmgrSFY1V0RwR2MifQ%3D%3D" TargetMode="External"/><Relationship Id="rId10" Type="http://schemas.openxmlformats.org/officeDocument/2006/relationships/hyperlink" Target="https://hootsuite.com/resources/social-media-trends-report-2019?utm_campaign=cust_selfserve-alwayson-self_serve_engagement-glo-none----engagement_prog23_feb19_storyfy-en--q1_2019&amp;utm_source=newsletter&amp;utm_medium=email&amp;utm_content=&amp;mkt_tok=eyJpIjoiTmpNNE4ySTBPVE5pT0RVMyIsInQiOiJMRktmNDFjaklkbDUybjhjMzFCWDF6d0o4MTF4QUdnMzlOWGJqMzYzcWJjRCtSQjBzZWxiM3UrZXRwY0w1cnNIZDJvVjNrdmpVVUtHZU5LQWxZT1wvVG9RQXlQMU14ZWdFVHEyQ29KNkM0a1FRQWJUeWdaaHA5cmgrSFY1V0RwR2MifQ%3D%3D" TargetMode="External"/><Relationship Id="rId13" Type="http://schemas.openxmlformats.org/officeDocument/2006/relationships/hyperlink" Target="https://hootsuite.com/pages/build-and-manage-your-brand?utm_campaign=cust_selfserve-alwayson-self_serve_engagement-glo-none----engagement_prog23_feb19_demo-en--q1_2019&amp;utm_source=newsletter&amp;utm_medium=email&amp;utm_content=&amp;mkt_tok=eyJpIjoiTmpNNE4ySTBPVE5pT0RVMyIsInQiOiJMRktmNDFjaklkbDUybjhjMzFCWDF6d0o4MTF4QUdnMzlOWGJqMzYzcWJjRCtSQjBzZWxiM3UrZXRwY0w1cnNIZDJvVjNrdmpVVUtHZU5LQWxZT1wvVG9RQXlQMU14ZWdFVHEyQ29KNkM0a1FRQWJUeWdaaHA5cmgrSFY1V0RwR2MifQ%3D%3D" TargetMode="External"/><Relationship Id="rId12" Type="http://schemas.openxmlformats.org/officeDocument/2006/relationships/hyperlink" Target="https://hootsuite.com/pages/build-and-manage-your-brand?utm_campaign=cust_selfserve-alwayson-self_serve_engagement-glo-none----engagement_prog23_feb19_demo-en--q1_2019&amp;utm_source=newsletter&amp;utm_medium=email&amp;utm_content=&amp;mkt_tok=eyJpIjoiTmpNNE4ySTBPVE5pT0RVMyIsInQiOiJMRktmNDFjaklkbDUybjhjMzFCWDF6d0o4MTF4QUdnMzlOWGJqMzYzcWJjRCtSQjBzZWxiM3UrZXRwY0w1cnNIZDJvVjNrdmpVVUtHZU5LQWxZT1wvVG9RQXlQMU14ZWdFVHEyQ29KNkM0a1FRQWJUeWdaaHA5cmgrSFY1V0RwR2MifQ%3D%3D"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blog.hootsuite.com/inclusive-design-social-media/?utm_campaign=cust_selfserve-alwayson-self_serve_engagement-glo-none----engagement_prog23_feb19_inclusive-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 Id="rId4" Type="http://schemas.openxmlformats.org/officeDocument/2006/relationships/hyperlink" Target="https://blog.hootsuite.com/multilingual-social-media-presence/?utm_campaign=cust_selfserve-alwayson-self_serve_engagement-glo-none----engagement_prog23_feb19_multilingual-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 Id="rId9" Type="http://schemas.openxmlformats.org/officeDocument/2006/relationships/hyperlink" Target="https://education.hootsuite.com/users/checkout/auth" TargetMode="External"/><Relationship Id="rId15" Type="http://schemas.openxmlformats.org/officeDocument/2006/relationships/hyperlink" Target="https://blog.hootsuite.com/inclusive-design-social-media/?utm_campaign=cust_selfserve-alwayson-self_serve_engagement-glo-none----engagement_prog23_feb19_inclusive-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 Id="rId14" Type="http://schemas.openxmlformats.org/officeDocument/2006/relationships/hyperlink" Target="https://blog.hootsuite.com/inclusive-design-social-media/?utm_campaign=cust_selfserve-alwayson-self_serve_engagement-glo-none----engagement_prog23_feb19_inclusive-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 Id="rId5" Type="http://schemas.openxmlformats.org/officeDocument/2006/relationships/hyperlink" Target="https://blog.hootsuite.com/best-time-to-post-on-instagram/?utm_campaign=cust_selfserve-alwayson-self_serve_engagement-glo-none----engagement_prog23_feb19_post-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 Id="rId6" Type="http://schemas.openxmlformats.org/officeDocument/2006/relationships/hyperlink" Target="about:blank" TargetMode="External"/><Relationship Id="rId7" Type="http://schemas.openxmlformats.org/officeDocument/2006/relationships/hyperlink" Target="https://www.forbes.com/sites/ryanholmes/2019/01/18/the-secret-to-the-success-of-chinas-social-networks/?mkt_tok=eyJpIjoiWmprd1ltSmhNR1F3TmprMiIsInQiOiJ3WjhEWFl4aXVWeXYyaFVMSkhjSVhtdG91aFduRzIyOEhzRmJyRlhjdkxTSk9FUExGbTRYcmRkK2t6OCsrUml1NFNiQ2lYNFpwMm9UM0tYUW5DK0FzNmxWWGk1SWEyM0VtT00ydTBRbjZ2czJSK3dcL0NLanUrRHZPd3l4MFA0Y1wvIn0%3D#74a9a2e97f41" TargetMode="External"/><Relationship Id="rId8" Type="http://schemas.openxmlformats.org/officeDocument/2006/relationships/hyperlink" Target="https://hootsuite.com/plans/professional?utm_campaign=cust_selfserve-alwayson-self_serve_engagement-glo-none----engagement_prog23_march19_inclusive-en--q1_2019&amp;utm_source=blog&amp;utm_medium=email&amp;utm_content=&amp;mkt_tok=eyJpIjoiWmprd1ltSmhNR1F3TmprMiIsInQiOiJ3WjhEWFl4aXVWeXYyaFVMSkhjSVhtdG91aFduRzIyOEhzRmJyRlhjdkxTSk9FUExGbTRYcmRkK2t6OCsrUml1NFNiQ2lYNFpwMm9UM0tYUW5DK0FzNmxWWGk1SWEyM0VtT00ydTBRbjZ2czJSK3dcL0NLanUrRHZPd3l4MFA0Y1wvIn0%3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youtube.com/watch?v=-mQa78mFbiY&amp;t=42s" TargetMode="External"/><Relationship Id="rId4" Type="http://schemas.openxmlformats.org/officeDocument/2006/relationships/image" Target="../media/image10.png"/><Relationship Id="rId5"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1"/>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SzPts val="7200"/>
              <a:buNone/>
            </a:pPr>
            <a:r>
              <a:rPr b="1" lang="hu-HU"/>
              <a:t>O-IKT-SETI 3. modul</a:t>
            </a:r>
            <a:br>
              <a:rPr b="1" lang="hu-HU"/>
            </a:br>
            <a:r>
              <a:rPr b="1" lang="hu-HU" sz="3200"/>
              <a:t>ROHU 161</a:t>
            </a:r>
            <a:endParaRPr b="1" sz="3200"/>
          </a:p>
        </p:txBody>
      </p:sp>
      <p:sp>
        <p:nvSpPr>
          <p:cNvPr id="93" name="Google Shape;93;p11"/>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1" lang="hu-HU"/>
              <a:t>Partnership for a better future</a:t>
            </a:r>
            <a:endParaRPr b="1"/>
          </a:p>
        </p:txBody>
      </p:sp>
      <p:pic>
        <p:nvPicPr>
          <p:cNvPr id="94" name="Google Shape;94;p11"/>
          <p:cNvPicPr preferRelativeResize="0"/>
          <p:nvPr/>
        </p:nvPicPr>
        <p:blipFill rotWithShape="1">
          <a:blip r:embed="rId3">
            <a:alphaModFix/>
          </a:blip>
          <a:srcRect b="0" l="0" r="0" t="0"/>
          <a:stretch/>
        </p:blipFill>
        <p:spPr>
          <a:xfrm>
            <a:off x="6548795" y="1620075"/>
            <a:ext cx="2926715" cy="669290"/>
          </a:xfrm>
          <a:prstGeom prst="rect">
            <a:avLst/>
          </a:prstGeom>
          <a:noFill/>
          <a:ln>
            <a:noFill/>
          </a:ln>
        </p:spPr>
      </p:pic>
      <p:pic>
        <p:nvPicPr>
          <p:cNvPr id="95" name="Google Shape;95;p11"/>
          <p:cNvPicPr preferRelativeResize="0"/>
          <p:nvPr/>
        </p:nvPicPr>
        <p:blipFill rotWithShape="1">
          <a:blip r:embed="rId4">
            <a:alphaModFix/>
          </a:blip>
          <a:srcRect b="0" l="0" r="0" t="0"/>
          <a:stretch/>
        </p:blipFill>
        <p:spPr>
          <a:xfrm>
            <a:off x="9477780" y="1634063"/>
            <a:ext cx="575122" cy="232787"/>
          </a:xfrm>
          <a:prstGeom prst="rect">
            <a:avLst/>
          </a:prstGeom>
          <a:noFill/>
          <a:ln>
            <a:noFill/>
          </a:ln>
        </p:spPr>
      </p:pic>
      <p:sp>
        <p:nvSpPr>
          <p:cNvPr id="96" name="Google Shape;96;p11"/>
          <p:cNvSpPr/>
          <p:nvPr/>
        </p:nvSpPr>
        <p:spPr>
          <a:xfrm>
            <a:off x="7834449" y="4682061"/>
            <a:ext cx="245907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hu-HU" sz="1800" u="sng" cap="none" strike="noStrike">
                <a:solidFill>
                  <a:schemeClr val="hlink"/>
                </a:solidFill>
                <a:latin typeface="Calibri"/>
                <a:ea typeface="Calibri"/>
                <a:cs typeface="Calibri"/>
                <a:sym typeface="Calibri"/>
                <a:hlinkClick r:id="rId5"/>
              </a:rPr>
              <a:t>https://interreg-rohu.eu</a:t>
            </a:r>
            <a:endParaRPr b="0" i="0" sz="1800" u="none" cap="none" strike="noStrike">
              <a:solidFill>
                <a:schemeClr val="lt1"/>
              </a:solidFill>
              <a:latin typeface="Century Gothic"/>
              <a:ea typeface="Century Gothic"/>
              <a:cs typeface="Century Gothic"/>
              <a:sym typeface="Century Gothic"/>
            </a:endParaRPr>
          </a:p>
        </p:txBody>
      </p:sp>
      <p:pic>
        <p:nvPicPr>
          <p:cNvPr id="97" name="Google Shape;97;p11"/>
          <p:cNvPicPr preferRelativeResize="0"/>
          <p:nvPr/>
        </p:nvPicPr>
        <p:blipFill rotWithShape="1">
          <a:blip r:embed="rId6">
            <a:alphaModFix/>
          </a:blip>
          <a:srcRect b="0" l="0" r="0" t="0"/>
          <a:stretch/>
        </p:blipFill>
        <p:spPr>
          <a:xfrm>
            <a:off x="10172085" y="1634063"/>
            <a:ext cx="232788" cy="2327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0"/>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chemeClr val="lt1"/>
              </a:buClr>
              <a:buSzPts val="7200"/>
              <a:buFont typeface="Century Gothic"/>
              <a:buNone/>
            </a:pPr>
            <a:r>
              <a:rPr b="1" lang="hu-HU">
                <a:solidFill>
                  <a:srgbClr val="92CF7C"/>
                </a:solidFill>
              </a:rPr>
              <a:t>Soluții bune</a:t>
            </a:r>
            <a:endParaRPr b="1">
              <a:solidFill>
                <a:srgbClr val="92CF7C"/>
              </a:solidFill>
            </a:endParaRPr>
          </a:p>
        </p:txBody>
      </p:sp>
      <p:sp>
        <p:nvSpPr>
          <p:cNvPr id="158" name="Google Shape;158;p20"/>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900"/>
              </a:spcBef>
              <a:spcAft>
                <a:spcPts val="0"/>
              </a:spcAft>
              <a:buSzPts val="16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1"/>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900"/>
              </a:spcBef>
              <a:spcAft>
                <a:spcPts val="0"/>
              </a:spcAft>
              <a:buSzPts val="1800"/>
              <a:buChar char="•"/>
            </a:pPr>
            <a:r>
              <a:rPr lang="hu-HU"/>
              <a:t>Îmbrăcați în port tradițional, </a:t>
            </a:r>
            <a:r>
              <a:rPr lang="hu-HU"/>
              <a:t>cu steag în mână, am vizitat reperele orașului și patru ateliere de artizanat</a:t>
            </a:r>
            <a:r>
              <a:rPr lang="hu-HU"/>
              <a:t>:</a:t>
            </a:r>
            <a:endParaRPr/>
          </a:p>
          <a:p>
            <a:pPr indent="-342900" lvl="1" marL="914400" rtl="0" algn="l">
              <a:lnSpc>
                <a:spcPct val="100000"/>
              </a:lnSpc>
              <a:spcBef>
                <a:spcPts val="500"/>
              </a:spcBef>
              <a:spcAft>
                <a:spcPts val="0"/>
              </a:spcAft>
              <a:buSzPts val="1800"/>
              <a:buChar char="•"/>
            </a:pPr>
            <a:r>
              <a:rPr lang="hu-HU" sz="1800"/>
              <a:t>Atelier de lumănări</a:t>
            </a:r>
            <a:endParaRPr/>
          </a:p>
          <a:p>
            <a:pPr indent="-342900" lvl="1" marL="914400" rtl="0" algn="l">
              <a:lnSpc>
                <a:spcPct val="100000"/>
              </a:lnSpc>
              <a:spcBef>
                <a:spcPts val="500"/>
              </a:spcBef>
              <a:spcAft>
                <a:spcPts val="0"/>
              </a:spcAft>
              <a:buSzPts val="1800"/>
              <a:buChar char="•"/>
            </a:pPr>
            <a:r>
              <a:rPr lang="hu-HU" sz="1800"/>
              <a:t>Atelier de mătase</a:t>
            </a:r>
            <a:endParaRPr/>
          </a:p>
          <a:p>
            <a:pPr indent="-342900" lvl="1" marL="914400" rtl="0" algn="l">
              <a:lnSpc>
                <a:spcPct val="100000"/>
              </a:lnSpc>
              <a:spcBef>
                <a:spcPts val="500"/>
              </a:spcBef>
              <a:spcAft>
                <a:spcPts val="0"/>
              </a:spcAft>
              <a:buSzPts val="1800"/>
              <a:buChar char="•"/>
            </a:pPr>
            <a:r>
              <a:rPr lang="hu-HU" sz="1800"/>
              <a:t>Iconografie</a:t>
            </a:r>
            <a:endParaRPr/>
          </a:p>
          <a:p>
            <a:pPr indent="-342900" lvl="1" marL="914400" rtl="0" algn="l">
              <a:lnSpc>
                <a:spcPct val="100000"/>
              </a:lnSpc>
              <a:spcBef>
                <a:spcPts val="500"/>
              </a:spcBef>
              <a:spcAft>
                <a:spcPts val="0"/>
              </a:spcAft>
              <a:buSzPts val="1800"/>
              <a:buChar char="•"/>
            </a:pPr>
            <a:r>
              <a:rPr lang="hu-HU" sz="1800"/>
              <a:t>Turnare de hârtie</a:t>
            </a:r>
            <a:endParaRPr sz="1800"/>
          </a:p>
          <a:p>
            <a:pPr indent="0" lvl="1" marL="571500" rtl="0" algn="l">
              <a:lnSpc>
                <a:spcPct val="100000"/>
              </a:lnSpc>
              <a:spcBef>
                <a:spcPts val="500"/>
              </a:spcBef>
              <a:spcAft>
                <a:spcPts val="0"/>
              </a:spcAft>
              <a:buSzPts val="1800"/>
              <a:buNone/>
            </a:pPr>
            <a:r>
              <a:rPr lang="hu-HU" sz="1800"/>
              <a:t>Între timp am realizat fotografii între noi, care le-am trimis mai departe cu hashtaguri (#DIGINV; #DIGINVBevagna) care au apărut pe propria pagină facebook și în grupul nostru facebook </a:t>
            </a:r>
            <a:endParaRPr sz="1800"/>
          </a:p>
          <a:p>
            <a:pPr indent="0" lvl="1" marL="571500" rtl="0" algn="l">
              <a:lnSpc>
                <a:spcPct val="100000"/>
              </a:lnSpc>
              <a:spcBef>
                <a:spcPts val="500"/>
              </a:spcBef>
              <a:spcAft>
                <a:spcPts val="0"/>
              </a:spcAft>
              <a:buSzPts val="1800"/>
              <a:buNone/>
            </a:pPr>
            <a:r>
              <a:rPr lang="hu-HU" sz="1800"/>
              <a:t>Costumul a fost asigurat de teatrul local.</a:t>
            </a:r>
            <a:endParaRPr/>
          </a:p>
          <a:p>
            <a:pPr indent="-228600" lvl="0" marL="457200" rtl="0" algn="l">
              <a:lnSpc>
                <a:spcPct val="100000"/>
              </a:lnSpc>
              <a:spcBef>
                <a:spcPts val="900"/>
              </a:spcBef>
              <a:spcAft>
                <a:spcPts val="0"/>
              </a:spcAft>
              <a:buSzPts val="1800"/>
              <a:buNone/>
            </a:pPr>
            <a:r>
              <a:t/>
            </a:r>
            <a:endParaRPr/>
          </a:p>
          <a:p>
            <a:pPr indent="-228600" lvl="0" marL="457200" rtl="0" algn="l">
              <a:lnSpc>
                <a:spcPct val="100000"/>
              </a:lnSpc>
              <a:spcBef>
                <a:spcPts val="900"/>
              </a:spcBef>
              <a:spcAft>
                <a:spcPts val="0"/>
              </a:spcAft>
              <a:buSzPts val="1800"/>
              <a:buNone/>
            </a:pPr>
            <a:r>
              <a:t/>
            </a:r>
            <a:endParaRPr/>
          </a:p>
        </p:txBody>
      </p:sp>
      <p:sp>
        <p:nvSpPr>
          <p:cNvPr id="164" name="Google Shape;164;p2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Bevagna - Italia</a:t>
            </a:r>
            <a:endParaRPr b="1">
              <a:solidFill>
                <a:srgbClr val="92CF7C"/>
              </a:solidFill>
            </a:endParaRPr>
          </a:p>
        </p:txBody>
      </p:sp>
      <p:pic>
        <p:nvPicPr>
          <p:cNvPr id="165" name="Google Shape;165;p21"/>
          <p:cNvPicPr preferRelativeResize="0"/>
          <p:nvPr/>
        </p:nvPicPr>
        <p:blipFill rotWithShape="1">
          <a:blip r:embed="rId3">
            <a:alphaModFix/>
          </a:blip>
          <a:srcRect b="0" l="0" r="0" t="0"/>
          <a:stretch/>
        </p:blipFill>
        <p:spPr>
          <a:xfrm>
            <a:off x="9586446" y="6035040"/>
            <a:ext cx="2254527" cy="495653"/>
          </a:xfrm>
          <a:prstGeom prst="rect">
            <a:avLst/>
          </a:prstGeom>
          <a:noFill/>
          <a:ln>
            <a:noFill/>
          </a:ln>
        </p:spPr>
      </p:pic>
      <p:pic>
        <p:nvPicPr>
          <p:cNvPr descr="A képen a következők lehetnek: túra/szabadtéri" id="166" name="Google Shape;166;p21"/>
          <p:cNvPicPr preferRelativeResize="0"/>
          <p:nvPr/>
        </p:nvPicPr>
        <p:blipFill rotWithShape="1">
          <a:blip r:embed="rId4">
            <a:alphaModFix/>
          </a:blip>
          <a:srcRect b="0" l="0" r="0" t="39718"/>
          <a:stretch/>
        </p:blipFill>
        <p:spPr>
          <a:xfrm rot="2790891">
            <a:off x="9605012" y="948084"/>
            <a:ext cx="1968848" cy="15824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2"/>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3600">
                <a:solidFill>
                  <a:srgbClr val="92CF7C"/>
                </a:solidFill>
              </a:rPr>
              <a:t>Poze</a:t>
            </a:r>
            <a:br>
              <a:rPr b="1" lang="hu-HU" sz="3600">
                <a:solidFill>
                  <a:srgbClr val="92CF7C"/>
                </a:solidFill>
              </a:rPr>
            </a:br>
            <a:endParaRPr b="1" sz="3600">
              <a:solidFill>
                <a:srgbClr val="92CF7C"/>
              </a:solidFill>
            </a:endParaRPr>
          </a:p>
        </p:txBody>
      </p:sp>
      <p:sp>
        <p:nvSpPr>
          <p:cNvPr id="172" name="Google Shape;172;p22"/>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173" name="Google Shape;173;p22"/>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174" name="Google Shape;174;p22"/>
          <p:cNvPicPr preferRelativeResize="0"/>
          <p:nvPr/>
        </p:nvPicPr>
        <p:blipFill rotWithShape="1">
          <a:blip r:embed="rId3">
            <a:alphaModFix/>
          </a:blip>
          <a:srcRect b="0" l="0" r="0" t="0"/>
          <a:stretch/>
        </p:blipFill>
        <p:spPr>
          <a:xfrm>
            <a:off x="228599" y="237744"/>
            <a:ext cx="7769297" cy="6157790"/>
          </a:xfrm>
          <a:prstGeom prst="rect">
            <a:avLst/>
          </a:prstGeom>
          <a:noFill/>
          <a:ln>
            <a:noFill/>
          </a:ln>
        </p:spPr>
      </p:pic>
      <p:pic>
        <p:nvPicPr>
          <p:cNvPr id="175" name="Google Shape;175;p22"/>
          <p:cNvPicPr preferRelativeResize="0"/>
          <p:nvPr/>
        </p:nvPicPr>
        <p:blipFill rotWithShape="1">
          <a:blip r:embed="rId4">
            <a:alphaModFix/>
          </a:blip>
          <a:srcRect b="0" l="0" r="0" t="0"/>
          <a:stretch/>
        </p:blipFill>
        <p:spPr>
          <a:xfrm>
            <a:off x="9400829" y="2363639"/>
            <a:ext cx="2223446" cy="2223446"/>
          </a:xfrm>
          <a:prstGeom prst="rect">
            <a:avLst/>
          </a:prstGeom>
          <a:noFill/>
          <a:ln>
            <a:noFill/>
          </a:ln>
        </p:spPr>
      </p:pic>
      <p:pic>
        <p:nvPicPr>
          <p:cNvPr id="176" name="Google Shape;176;p22"/>
          <p:cNvPicPr preferRelativeResize="0"/>
          <p:nvPr/>
        </p:nvPicPr>
        <p:blipFill rotWithShape="1">
          <a:blip r:embed="rId5">
            <a:alphaModFix/>
          </a:blip>
          <a:srcRect b="0" l="0" r="0" t="0"/>
          <a:stretch/>
        </p:blipFill>
        <p:spPr>
          <a:xfrm>
            <a:off x="0" y="0"/>
            <a:ext cx="1743075" cy="1304925"/>
          </a:xfrm>
          <a:prstGeom prst="rect">
            <a:avLst/>
          </a:prstGeom>
          <a:noFill/>
          <a:ln>
            <a:noFill/>
          </a:ln>
        </p:spPr>
      </p:pic>
      <p:pic>
        <p:nvPicPr>
          <p:cNvPr id="177" name="Google Shape;177;p22"/>
          <p:cNvPicPr preferRelativeResize="0"/>
          <p:nvPr/>
        </p:nvPicPr>
        <p:blipFill rotWithShape="1">
          <a:blip r:embed="rId6">
            <a:alphaModFix/>
          </a:blip>
          <a:srcRect b="0" l="0" r="0" t="0"/>
          <a:stretch/>
        </p:blipFill>
        <p:spPr>
          <a:xfrm>
            <a:off x="0" y="0"/>
            <a:ext cx="1666875" cy="1247775"/>
          </a:xfrm>
          <a:prstGeom prst="rect">
            <a:avLst/>
          </a:prstGeom>
          <a:noFill/>
          <a:ln>
            <a:noFill/>
          </a:ln>
        </p:spPr>
      </p:pic>
      <p:pic>
        <p:nvPicPr>
          <p:cNvPr id="178" name="Google Shape;178;p22"/>
          <p:cNvPicPr preferRelativeResize="0"/>
          <p:nvPr/>
        </p:nvPicPr>
        <p:blipFill rotWithShape="1">
          <a:blip r:embed="rId7">
            <a:alphaModFix/>
          </a:blip>
          <a:srcRect b="0" l="0" r="0" t="0"/>
          <a:stretch/>
        </p:blipFill>
        <p:spPr>
          <a:xfrm>
            <a:off x="0" y="0"/>
            <a:ext cx="1495425" cy="1266825"/>
          </a:xfrm>
          <a:prstGeom prst="rect">
            <a:avLst/>
          </a:prstGeom>
          <a:noFill/>
          <a:ln>
            <a:noFill/>
          </a:ln>
        </p:spPr>
      </p:pic>
      <p:pic>
        <p:nvPicPr>
          <p:cNvPr id="179" name="Google Shape;179;p22"/>
          <p:cNvPicPr preferRelativeResize="0"/>
          <p:nvPr/>
        </p:nvPicPr>
        <p:blipFill rotWithShape="1">
          <a:blip r:embed="rId8">
            <a:alphaModFix/>
          </a:blip>
          <a:srcRect b="0" l="0" r="0" t="0"/>
          <a:stretch/>
        </p:blipFill>
        <p:spPr>
          <a:xfrm>
            <a:off x="0" y="0"/>
            <a:ext cx="1771650" cy="1285875"/>
          </a:xfrm>
          <a:prstGeom prst="rect">
            <a:avLst/>
          </a:prstGeom>
          <a:noFill/>
          <a:ln>
            <a:noFill/>
          </a:ln>
        </p:spPr>
      </p:pic>
      <p:pic>
        <p:nvPicPr>
          <p:cNvPr id="180" name="Google Shape;180;p22"/>
          <p:cNvPicPr preferRelativeResize="0"/>
          <p:nvPr/>
        </p:nvPicPr>
        <p:blipFill rotWithShape="1">
          <a:blip r:embed="rId9">
            <a:alphaModFix/>
          </a:blip>
          <a:srcRect b="0" l="0" r="0" t="0"/>
          <a:stretch/>
        </p:blipFill>
        <p:spPr>
          <a:xfrm>
            <a:off x="0" y="0"/>
            <a:ext cx="1209675" cy="1133475"/>
          </a:xfrm>
          <a:prstGeom prst="rect">
            <a:avLst/>
          </a:prstGeom>
          <a:noFill/>
          <a:ln>
            <a:noFill/>
          </a:ln>
        </p:spPr>
      </p:pic>
      <p:pic>
        <p:nvPicPr>
          <p:cNvPr id="181" name="Google Shape;181;p22"/>
          <p:cNvPicPr preferRelativeResize="0"/>
          <p:nvPr/>
        </p:nvPicPr>
        <p:blipFill rotWithShape="1">
          <a:blip r:embed="rId10">
            <a:alphaModFix/>
          </a:blip>
          <a:srcRect b="0" l="0" r="0" t="0"/>
          <a:stretch/>
        </p:blipFill>
        <p:spPr>
          <a:xfrm>
            <a:off x="0" y="0"/>
            <a:ext cx="1666875" cy="1247775"/>
          </a:xfrm>
          <a:prstGeom prst="rect">
            <a:avLst/>
          </a:prstGeom>
          <a:noFill/>
          <a:ln>
            <a:noFill/>
          </a:ln>
        </p:spPr>
      </p:pic>
      <p:pic>
        <p:nvPicPr>
          <p:cNvPr id="182" name="Google Shape;182;p22"/>
          <p:cNvPicPr preferRelativeResize="0"/>
          <p:nvPr/>
        </p:nvPicPr>
        <p:blipFill rotWithShape="1">
          <a:blip r:embed="rId11">
            <a:alphaModFix/>
          </a:blip>
          <a:srcRect b="0" l="0" r="0" t="0"/>
          <a:stretch/>
        </p:blipFill>
        <p:spPr>
          <a:xfrm>
            <a:off x="0" y="0"/>
            <a:ext cx="1743075" cy="1304925"/>
          </a:xfrm>
          <a:prstGeom prst="rect">
            <a:avLst/>
          </a:prstGeom>
          <a:noFill/>
          <a:ln>
            <a:noFill/>
          </a:ln>
        </p:spPr>
      </p:pic>
      <p:pic>
        <p:nvPicPr>
          <p:cNvPr id="183" name="Google Shape;183;p22"/>
          <p:cNvPicPr preferRelativeResize="0"/>
          <p:nvPr/>
        </p:nvPicPr>
        <p:blipFill rotWithShape="1">
          <a:blip r:embed="rId12">
            <a:alphaModFix/>
          </a:blip>
          <a:srcRect b="0" l="0" r="0" t="0"/>
          <a:stretch/>
        </p:blipFill>
        <p:spPr>
          <a:xfrm>
            <a:off x="0" y="0"/>
            <a:ext cx="1743075" cy="1304925"/>
          </a:xfrm>
          <a:prstGeom prst="rect">
            <a:avLst/>
          </a:prstGeom>
          <a:noFill/>
          <a:ln>
            <a:noFill/>
          </a:ln>
        </p:spPr>
      </p:pic>
      <p:pic>
        <p:nvPicPr>
          <p:cNvPr id="184" name="Google Shape;184;p22"/>
          <p:cNvPicPr preferRelativeResize="0"/>
          <p:nvPr/>
        </p:nvPicPr>
        <p:blipFill rotWithShape="1">
          <a:blip r:embed="rId13">
            <a:alphaModFix/>
          </a:blip>
          <a:srcRect b="0" l="0" r="0" t="0"/>
          <a:stretch/>
        </p:blipFill>
        <p:spPr>
          <a:xfrm>
            <a:off x="0" y="0"/>
            <a:ext cx="1724025" cy="129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Century Gothic"/>
              <a:buNone/>
            </a:pPr>
            <a:r>
              <a:rPr b="1" lang="hu-HU">
                <a:solidFill>
                  <a:srgbClr val="92CF7C"/>
                </a:solidFill>
              </a:rPr>
              <a:t>… mai multe poze…</a:t>
            </a:r>
            <a:br>
              <a:rPr b="1" lang="hu-HU">
                <a:solidFill>
                  <a:srgbClr val="92CF7C"/>
                </a:solidFill>
              </a:rPr>
            </a:br>
            <a:endParaRPr b="1">
              <a:solidFill>
                <a:srgbClr val="92CF7C"/>
              </a:solidFill>
            </a:endParaRPr>
          </a:p>
        </p:txBody>
      </p:sp>
      <p:sp>
        <p:nvSpPr>
          <p:cNvPr id="190" name="Google Shape;190;p23"/>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191" name="Google Shape;191;p23"/>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192" name="Google Shape;192;p23"/>
          <p:cNvPicPr preferRelativeResize="0"/>
          <p:nvPr/>
        </p:nvPicPr>
        <p:blipFill rotWithShape="1">
          <a:blip r:embed="rId3">
            <a:alphaModFix/>
          </a:blip>
          <a:srcRect b="0" l="0" r="0" t="0"/>
          <a:stretch/>
        </p:blipFill>
        <p:spPr>
          <a:xfrm>
            <a:off x="603549" y="686829"/>
            <a:ext cx="3445290" cy="4593721"/>
          </a:xfrm>
          <a:prstGeom prst="rect">
            <a:avLst/>
          </a:prstGeom>
          <a:noFill/>
          <a:ln>
            <a:noFill/>
          </a:ln>
        </p:spPr>
      </p:pic>
      <p:pic>
        <p:nvPicPr>
          <p:cNvPr id="193" name="Google Shape;193;p23"/>
          <p:cNvPicPr preferRelativeResize="0"/>
          <p:nvPr/>
        </p:nvPicPr>
        <p:blipFill rotWithShape="1">
          <a:blip r:embed="rId4">
            <a:alphaModFix/>
          </a:blip>
          <a:srcRect b="0" l="0" r="0" t="0"/>
          <a:stretch/>
        </p:blipFill>
        <p:spPr>
          <a:xfrm>
            <a:off x="3311860" y="3339883"/>
            <a:ext cx="3921453" cy="2941089"/>
          </a:xfrm>
          <a:prstGeom prst="rect">
            <a:avLst/>
          </a:prstGeom>
          <a:noFill/>
          <a:ln>
            <a:noFill/>
          </a:ln>
        </p:spPr>
      </p:pic>
      <p:pic>
        <p:nvPicPr>
          <p:cNvPr id="194" name="Google Shape;194;p23"/>
          <p:cNvPicPr preferRelativeResize="0"/>
          <p:nvPr/>
        </p:nvPicPr>
        <p:blipFill rotWithShape="1">
          <a:blip r:embed="rId5">
            <a:alphaModFix/>
          </a:blip>
          <a:srcRect b="0" l="0" r="0" t="0"/>
          <a:stretch/>
        </p:blipFill>
        <p:spPr>
          <a:xfrm>
            <a:off x="4640239" y="686830"/>
            <a:ext cx="3707184" cy="2780388"/>
          </a:xfrm>
          <a:prstGeom prst="rect">
            <a:avLst/>
          </a:prstGeom>
          <a:noFill/>
          <a:ln>
            <a:noFill/>
          </a:ln>
        </p:spPr>
      </p:pic>
      <p:pic>
        <p:nvPicPr>
          <p:cNvPr id="195" name="Google Shape;195;p23"/>
          <p:cNvPicPr preferRelativeResize="0"/>
          <p:nvPr/>
        </p:nvPicPr>
        <p:blipFill rotWithShape="1">
          <a:blip r:embed="rId6">
            <a:alphaModFix/>
          </a:blip>
          <a:srcRect b="0" l="0" r="0" t="0"/>
          <a:stretch/>
        </p:blipFill>
        <p:spPr>
          <a:xfrm>
            <a:off x="9400829" y="2363639"/>
            <a:ext cx="2223446" cy="22234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4"/>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a:solidFill>
                  <a:srgbClr val="92CF7C"/>
                </a:solidFill>
              </a:rPr>
              <a:t>Târg de artizanat </a:t>
            </a:r>
            <a:r>
              <a:rPr b="1" lang="hu-HU">
                <a:solidFill>
                  <a:srgbClr val="92CF7C"/>
                </a:solidFill>
              </a:rPr>
              <a:t>Bevagna</a:t>
            </a:r>
            <a:br>
              <a:rPr lang="hu-HU"/>
            </a:br>
            <a:endParaRPr/>
          </a:p>
        </p:txBody>
      </p:sp>
      <p:sp>
        <p:nvSpPr>
          <p:cNvPr id="201" name="Google Shape;201;p24"/>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202" name="Google Shape;202;p24"/>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203" name="Google Shape;203;p24"/>
          <p:cNvPicPr preferRelativeResize="0"/>
          <p:nvPr/>
        </p:nvPicPr>
        <p:blipFill rotWithShape="1">
          <a:blip r:embed="rId3">
            <a:alphaModFix/>
          </a:blip>
          <a:srcRect b="0" l="0" r="0" t="0"/>
          <a:stretch/>
        </p:blipFill>
        <p:spPr>
          <a:xfrm>
            <a:off x="3843812" y="603504"/>
            <a:ext cx="4255849" cy="5674466"/>
          </a:xfrm>
          <a:prstGeom prst="rect">
            <a:avLst/>
          </a:prstGeom>
          <a:noFill/>
          <a:ln>
            <a:noFill/>
          </a:ln>
        </p:spPr>
      </p:pic>
      <p:sp>
        <p:nvSpPr>
          <p:cNvPr id="204" name="Google Shape;204;p24"/>
          <p:cNvSpPr txBox="1"/>
          <p:nvPr/>
        </p:nvSpPr>
        <p:spPr>
          <a:xfrm>
            <a:off x="552000" y="477670"/>
            <a:ext cx="318748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hu-HU" sz="2400">
                <a:solidFill>
                  <a:schemeClr val="lt1"/>
                </a:solidFill>
              </a:rPr>
              <a:t>în haine contemporane, în mod contemporan, cu articole contemporane ..</a:t>
            </a:r>
            <a:endParaRPr b="0" i="0" sz="1400" u="none" cap="none" strike="noStrike">
              <a:solidFill>
                <a:srgbClr val="000000"/>
              </a:solidFill>
              <a:latin typeface="Arial"/>
              <a:ea typeface="Arial"/>
              <a:cs typeface="Arial"/>
              <a:sym typeface="Arial"/>
            </a:endParaRPr>
          </a:p>
        </p:txBody>
      </p:sp>
      <p:pic>
        <p:nvPicPr>
          <p:cNvPr id="205" name="Google Shape;205;p24"/>
          <p:cNvPicPr preferRelativeResize="0"/>
          <p:nvPr/>
        </p:nvPicPr>
        <p:blipFill rotWithShape="1">
          <a:blip r:embed="rId4">
            <a:alphaModFix/>
          </a:blip>
          <a:srcRect b="0" l="0" r="0" t="0"/>
          <a:stretch/>
        </p:blipFill>
        <p:spPr>
          <a:xfrm>
            <a:off x="9400829" y="2363639"/>
            <a:ext cx="2223446" cy="22234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5"/>
          <p:cNvSpPr txBox="1"/>
          <p:nvPr/>
        </p:nvSpPr>
        <p:spPr>
          <a:xfrm>
            <a:off x="4503761" y="1810464"/>
            <a:ext cx="7058538" cy="4293483"/>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hu-HU">
                <a:solidFill>
                  <a:schemeClr val="lt1"/>
                </a:solidFill>
              </a:rPr>
              <a:t>Decizia a fost luată:</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Alternativă de excursie prin plimbare pentru cetățenii Larnaca</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Vizitatorii</a:t>
            </a:r>
            <a:r>
              <a:rPr b="0" i="0" lang="hu-HU" sz="1400" u="none" cap="none" strike="noStrike">
                <a:solidFill>
                  <a:schemeClr val="lt1"/>
                </a:solidFill>
                <a:latin typeface="Arial"/>
                <a:ea typeface="Arial"/>
                <a:cs typeface="Arial"/>
                <a:sym typeface="Arial"/>
              </a:rPr>
              <a:t> (</a:t>
            </a:r>
            <a:r>
              <a:rPr lang="hu-HU">
                <a:solidFill>
                  <a:schemeClr val="lt1"/>
                </a:solidFill>
              </a:rPr>
              <a:t>turiștii și localnicii</a:t>
            </a:r>
            <a:r>
              <a:rPr b="0" i="0" lang="hu-HU" sz="1400" u="none" cap="none" strike="noStrike">
                <a:solidFill>
                  <a:schemeClr val="lt1"/>
                </a:solidFill>
                <a:latin typeface="Arial"/>
                <a:ea typeface="Arial"/>
                <a:cs typeface="Arial"/>
                <a:sym typeface="Arial"/>
              </a:rPr>
              <a:t>) </a:t>
            </a:r>
            <a:r>
              <a:rPr lang="hu-HU">
                <a:solidFill>
                  <a:schemeClr val="lt1"/>
                </a:solidFill>
              </a:rPr>
              <a:t>au fost pregătiți pentru participare</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b="0" i="0" lang="hu-HU" sz="1400" u="none" cap="none" strike="noStrike">
                <a:solidFill>
                  <a:schemeClr val="lt1"/>
                </a:solidFill>
                <a:latin typeface="Arial"/>
                <a:ea typeface="Arial"/>
                <a:cs typeface="Arial"/>
                <a:sym typeface="Arial"/>
              </a:rPr>
              <a:t>Larnaka </a:t>
            </a:r>
            <a:r>
              <a:rPr lang="hu-HU">
                <a:solidFill>
                  <a:schemeClr val="lt1"/>
                </a:solidFill>
              </a:rPr>
              <a:t>poate fi considerat orașul “familiilor”</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Să ajungă la persoane, cupluri, prieteni, familii</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Să popularizeze localitatea </a:t>
            </a:r>
            <a:r>
              <a:rPr b="0" i="0" lang="hu-HU" sz="1400" u="none" cap="none" strike="noStrike">
                <a:solidFill>
                  <a:schemeClr val="lt1"/>
                </a:solidFill>
                <a:latin typeface="Arial"/>
                <a:ea typeface="Arial"/>
                <a:cs typeface="Arial"/>
                <a:sym typeface="Arial"/>
              </a:rPr>
              <a:t>Larnak</a:t>
            </a:r>
            <a:r>
              <a:rPr lang="hu-HU">
                <a:solidFill>
                  <a:schemeClr val="lt1"/>
                </a:solidFill>
              </a:rPr>
              <a:t>a</a:t>
            </a:r>
            <a:r>
              <a:rPr b="0" i="0" lang="hu-HU" sz="1400" u="none" cap="none" strike="noStrike">
                <a:solidFill>
                  <a:schemeClr val="lt1"/>
                </a:solidFill>
                <a:latin typeface="Arial"/>
                <a:ea typeface="Arial"/>
                <a:cs typeface="Arial"/>
                <a:sym typeface="Arial"/>
              </a:rPr>
              <a:t> </a:t>
            </a:r>
            <a:r>
              <a:rPr lang="hu-HU">
                <a:solidFill>
                  <a:schemeClr val="lt1"/>
                </a:solidFill>
              </a:rPr>
              <a:t>pe social media</a:t>
            </a:r>
            <a:r>
              <a:rPr b="0" i="0" lang="hu-HU" sz="1400" u="none" cap="none" strike="noStrike">
                <a:solidFill>
                  <a:schemeClr val="lt1"/>
                </a:solidFill>
                <a:latin typeface="Arial"/>
                <a:ea typeface="Arial"/>
                <a:cs typeface="Arial"/>
                <a:sym typeface="Arial"/>
              </a:rPr>
              <a:t>, </a:t>
            </a:r>
            <a:r>
              <a:rPr lang="hu-HU">
                <a:solidFill>
                  <a:schemeClr val="lt1"/>
                </a:solidFill>
              </a:rPr>
              <a:t>deoarece are istoric interesant</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Să fie altceva decât turele obișnuite de oraș cu ghid</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Să fie distractiv</a:t>
            </a:r>
            <a:r>
              <a:rPr b="0" i="0" lang="hu-HU"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Să îndemne oamenii să viziteze Muzeul </a:t>
            </a:r>
            <a:r>
              <a:rPr b="0" i="0" lang="hu-HU" sz="1400" u="none" cap="none" strike="noStrike">
                <a:solidFill>
                  <a:schemeClr val="lt1"/>
                </a:solidFill>
                <a:latin typeface="Arial"/>
                <a:ea typeface="Arial"/>
                <a:cs typeface="Arial"/>
                <a:sym typeface="Arial"/>
              </a:rPr>
              <a:t>Pierides Bank </a:t>
            </a:r>
            <a:r>
              <a:rPr lang="hu-HU">
                <a:solidFill>
                  <a:schemeClr val="lt1"/>
                </a:solidFill>
              </a:rPr>
              <a:t>din Cipru</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Implicarea asociațiilor de tineret și culturale din </a:t>
            </a:r>
            <a:r>
              <a:rPr b="0" i="0" lang="hu-HU" sz="1400" u="none" cap="none" strike="noStrike">
                <a:solidFill>
                  <a:schemeClr val="lt1"/>
                </a:solidFill>
                <a:latin typeface="Arial"/>
                <a:ea typeface="Arial"/>
                <a:cs typeface="Arial"/>
                <a:sym typeface="Arial"/>
              </a:rPr>
              <a:t>Larnaka </a:t>
            </a:r>
            <a:endParaRPr b="0" i="0" sz="14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None/>
            </a:pPr>
            <a:r>
              <a:rPr lang="hu-HU">
                <a:solidFill>
                  <a:schemeClr val="lt1"/>
                </a:solidFill>
              </a:rPr>
              <a:t>Contactarea presei locale și părților interesate pentru promovarea evenimentului</a:t>
            </a:r>
            <a:endParaRPr/>
          </a:p>
        </p:txBody>
      </p:sp>
      <p:sp>
        <p:nvSpPr>
          <p:cNvPr id="211" name="Google Shape;211;p2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Soluții bune</a:t>
            </a:r>
            <a:r>
              <a:rPr b="1" lang="hu-HU">
                <a:solidFill>
                  <a:srgbClr val="92CF7C"/>
                </a:solidFill>
              </a:rPr>
              <a:t> - Larnaka</a:t>
            </a:r>
            <a:endParaRPr b="1">
              <a:solidFill>
                <a:srgbClr val="92CF7C"/>
              </a:solidFill>
            </a:endParaRPr>
          </a:p>
        </p:txBody>
      </p:sp>
      <p:pic>
        <p:nvPicPr>
          <p:cNvPr id="212" name="Google Shape;212;p25"/>
          <p:cNvPicPr preferRelativeResize="0"/>
          <p:nvPr/>
        </p:nvPicPr>
        <p:blipFill rotWithShape="1">
          <a:blip r:embed="rId3">
            <a:alphaModFix/>
          </a:blip>
          <a:srcRect b="0" l="0" r="0" t="0"/>
          <a:stretch/>
        </p:blipFill>
        <p:spPr>
          <a:xfrm>
            <a:off x="1066800" y="2014194"/>
            <a:ext cx="3003424" cy="3816922"/>
          </a:xfrm>
          <a:prstGeom prst="rect">
            <a:avLst/>
          </a:prstGeom>
          <a:noFill/>
          <a:ln>
            <a:noFill/>
          </a:ln>
        </p:spPr>
      </p:pic>
      <p:pic>
        <p:nvPicPr>
          <p:cNvPr id="213" name="Google Shape;213;p25"/>
          <p:cNvPicPr preferRelativeResize="0"/>
          <p:nvPr/>
        </p:nvPicPr>
        <p:blipFill rotWithShape="1">
          <a:blip r:embed="rId4">
            <a:alphaModFix/>
          </a:blip>
          <a:srcRect b="0" l="0" r="0" t="0"/>
          <a:stretch/>
        </p:blipFill>
        <p:spPr>
          <a:xfrm>
            <a:off x="9307772" y="1024992"/>
            <a:ext cx="2254527" cy="4956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6"/>
          <p:cNvSpPr txBox="1"/>
          <p:nvPr>
            <p:ph idx="1" type="body"/>
          </p:nvPr>
        </p:nvSpPr>
        <p:spPr>
          <a:xfrm>
            <a:off x="1326108" y="1380723"/>
            <a:ext cx="10451910" cy="5477277"/>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900"/>
              </a:spcBef>
              <a:spcAft>
                <a:spcPts val="0"/>
              </a:spcAft>
              <a:buSzPts val="1500"/>
              <a:buChar char="•"/>
            </a:pPr>
            <a:r>
              <a:rPr lang="hu-HU" sz="1500"/>
              <a:t>Scrisoare către municipalitatea Larnaka despre susținerea invaziei digitale</a:t>
            </a:r>
            <a:endParaRPr sz="1500"/>
          </a:p>
          <a:p>
            <a:pPr indent="-323850" lvl="0" marL="457200" rtl="0" algn="l">
              <a:lnSpc>
                <a:spcPct val="100000"/>
              </a:lnSpc>
              <a:spcBef>
                <a:spcPts val="900"/>
              </a:spcBef>
              <a:spcAft>
                <a:spcPts val="0"/>
              </a:spcAft>
              <a:buSzPts val="1500"/>
              <a:buChar char="•"/>
            </a:pPr>
            <a:r>
              <a:rPr lang="hu-HU" sz="1500"/>
              <a:t>Contactarea Comitetului de turism Larnaca pentru promovarea evenimentului și pentru cooperarea cu noi</a:t>
            </a:r>
            <a:endParaRPr sz="1500"/>
          </a:p>
          <a:p>
            <a:pPr indent="-323850" lvl="0" marL="457200" rtl="0" algn="l">
              <a:lnSpc>
                <a:spcPct val="100000"/>
              </a:lnSpc>
              <a:spcBef>
                <a:spcPts val="900"/>
              </a:spcBef>
              <a:spcAft>
                <a:spcPts val="0"/>
              </a:spcAft>
              <a:buSzPts val="1500"/>
              <a:buChar char="•"/>
            </a:pPr>
            <a:r>
              <a:rPr lang="hu-HU" sz="1500"/>
              <a:t>Pregătirea materialelor informaționale</a:t>
            </a:r>
            <a:endParaRPr sz="1500"/>
          </a:p>
          <a:p>
            <a:pPr indent="-323850" lvl="0" marL="457200" rtl="0" algn="l">
              <a:lnSpc>
                <a:spcPct val="100000"/>
              </a:lnSpc>
              <a:spcBef>
                <a:spcPts val="900"/>
              </a:spcBef>
              <a:spcAft>
                <a:spcPts val="0"/>
              </a:spcAft>
              <a:buSzPts val="1500"/>
              <a:buChar char="•"/>
            </a:pPr>
            <a:r>
              <a:rPr lang="hu-HU" sz="1500"/>
              <a:t>Implicarea unui artist grafic în proiectarea flyerelor</a:t>
            </a:r>
            <a:endParaRPr sz="1500"/>
          </a:p>
          <a:p>
            <a:pPr indent="-323850" lvl="0" marL="457200" rtl="0" algn="l">
              <a:lnSpc>
                <a:spcPct val="100000"/>
              </a:lnSpc>
              <a:spcBef>
                <a:spcPts val="900"/>
              </a:spcBef>
              <a:spcAft>
                <a:spcPts val="0"/>
              </a:spcAft>
              <a:buSzPts val="1500"/>
              <a:buChar char="•"/>
            </a:pPr>
            <a:r>
              <a:rPr lang="hu-HU" sz="1500"/>
              <a:t>Planificarea și realizarea activității </a:t>
            </a:r>
            <a:r>
              <a:rPr lang="hu-HU" sz="1500"/>
              <a:t>„Treasure Hunt”</a:t>
            </a:r>
            <a:endParaRPr sz="1500"/>
          </a:p>
          <a:p>
            <a:pPr indent="-323850" lvl="0" marL="457200" rtl="0" algn="l">
              <a:lnSpc>
                <a:spcPct val="100000"/>
              </a:lnSpc>
              <a:spcBef>
                <a:spcPts val="900"/>
              </a:spcBef>
              <a:spcAft>
                <a:spcPts val="0"/>
              </a:spcAft>
              <a:buSzPts val="1500"/>
              <a:buChar char="•"/>
            </a:pPr>
            <a:r>
              <a:rPr lang="hu-HU" sz="1500"/>
              <a:t>Adunarea voluntarilor</a:t>
            </a:r>
            <a:endParaRPr sz="1500"/>
          </a:p>
          <a:p>
            <a:pPr indent="-323850" lvl="0" marL="457200" rtl="0" algn="l">
              <a:lnSpc>
                <a:spcPct val="100000"/>
              </a:lnSpc>
              <a:spcBef>
                <a:spcPts val="900"/>
              </a:spcBef>
              <a:spcAft>
                <a:spcPts val="0"/>
              </a:spcAft>
              <a:buSzPts val="1500"/>
              <a:buChar char="•"/>
            </a:pPr>
            <a:r>
              <a:rPr lang="hu-HU" sz="1500"/>
              <a:t>Contactarea ministrului adjunct al turismului din Cipru</a:t>
            </a:r>
            <a:endParaRPr sz="1500"/>
          </a:p>
          <a:p>
            <a:pPr indent="-323850" lvl="0" marL="457200" rtl="0" algn="l">
              <a:lnSpc>
                <a:spcPct val="100000"/>
              </a:lnSpc>
              <a:spcBef>
                <a:spcPts val="900"/>
              </a:spcBef>
              <a:spcAft>
                <a:spcPts val="0"/>
              </a:spcAft>
              <a:buSzPts val="1500"/>
              <a:buChar char="•"/>
            </a:pPr>
            <a:r>
              <a:rPr lang="hu-HU" sz="1500"/>
              <a:t>Reîmprospățirea domeniului web </a:t>
            </a:r>
            <a:r>
              <a:rPr lang="hu-HU" sz="1500"/>
              <a:t>https: // www.digitalinvasions.eu </a:t>
            </a:r>
            <a:endParaRPr sz="1500"/>
          </a:p>
          <a:p>
            <a:pPr indent="-323850" lvl="0" marL="457200" rtl="0" algn="l">
              <a:lnSpc>
                <a:spcPct val="100000"/>
              </a:lnSpc>
              <a:spcBef>
                <a:spcPts val="900"/>
              </a:spcBef>
              <a:spcAft>
                <a:spcPts val="0"/>
              </a:spcAft>
              <a:buSzPts val="1500"/>
              <a:buChar char="•"/>
            </a:pPr>
            <a:r>
              <a:rPr lang="hu-HU" sz="1500"/>
              <a:t>Crearea unui eveniment Facebook</a:t>
            </a:r>
            <a:endParaRPr sz="1500"/>
          </a:p>
          <a:p>
            <a:pPr indent="-323850" lvl="0" marL="457200" rtl="0" algn="l">
              <a:lnSpc>
                <a:spcPct val="100000"/>
              </a:lnSpc>
              <a:spcBef>
                <a:spcPts val="900"/>
              </a:spcBef>
              <a:spcAft>
                <a:spcPts val="0"/>
              </a:spcAft>
              <a:buSzPts val="1500"/>
              <a:buChar char="•"/>
            </a:pPr>
            <a:r>
              <a:rPr lang="hu-HU" sz="1500"/>
              <a:t>Popularizarea evenimentului planificat pe rețele de social media</a:t>
            </a:r>
            <a:endParaRPr sz="1500"/>
          </a:p>
          <a:p>
            <a:pPr indent="-323850" lvl="0" marL="457200" rtl="0" algn="l">
              <a:lnSpc>
                <a:spcPct val="100000"/>
              </a:lnSpc>
              <a:spcBef>
                <a:spcPts val="900"/>
              </a:spcBef>
              <a:spcAft>
                <a:spcPts val="0"/>
              </a:spcAft>
              <a:buSzPts val="1500"/>
              <a:buChar char="•"/>
            </a:pPr>
            <a:r>
              <a:rPr lang="hu-HU" sz="1500"/>
              <a:t>Crearea unui formular de înscriere Google</a:t>
            </a:r>
            <a:endParaRPr sz="1500"/>
          </a:p>
          <a:p>
            <a:pPr indent="-323850" lvl="0" marL="457200" rtl="0" algn="l">
              <a:lnSpc>
                <a:spcPct val="100000"/>
              </a:lnSpc>
              <a:spcBef>
                <a:spcPts val="900"/>
              </a:spcBef>
              <a:spcAft>
                <a:spcPts val="0"/>
              </a:spcAft>
              <a:buSzPts val="1500"/>
              <a:buChar char="•"/>
            </a:pPr>
            <a:r>
              <a:rPr lang="hu-HU" sz="1500"/>
              <a:t>Crearea măștilor, pozelor, materiale informative, steaguri</a:t>
            </a:r>
            <a:endParaRPr sz="1500"/>
          </a:p>
          <a:p>
            <a:pPr indent="-323850" lvl="0" marL="457200" rtl="0" algn="l">
              <a:lnSpc>
                <a:spcPct val="100000"/>
              </a:lnSpc>
              <a:spcBef>
                <a:spcPts val="900"/>
              </a:spcBef>
              <a:spcAft>
                <a:spcPts val="0"/>
              </a:spcAft>
              <a:buSzPts val="1500"/>
              <a:buChar char="•"/>
            </a:pPr>
            <a:r>
              <a:rPr lang="hu-HU" sz="1500"/>
              <a:t>Anunțarea mediei</a:t>
            </a:r>
            <a:endParaRPr sz="1500"/>
          </a:p>
        </p:txBody>
      </p:sp>
      <p:sp>
        <p:nvSpPr>
          <p:cNvPr id="219" name="Google Shape;219;p26"/>
          <p:cNvSpPr txBox="1"/>
          <p:nvPr>
            <p:ph type="title"/>
          </p:nvPr>
        </p:nvSpPr>
        <p:spPr>
          <a:xfrm>
            <a:off x="1094095" y="39693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Pregătire</a:t>
            </a:r>
            <a:endParaRPr b="1">
              <a:solidFill>
                <a:srgbClr val="92CF7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Statistici</a:t>
            </a:r>
            <a:endParaRPr b="1">
              <a:solidFill>
                <a:srgbClr val="92CF7C"/>
              </a:solidFill>
            </a:endParaRPr>
          </a:p>
        </p:txBody>
      </p:sp>
      <p:pic>
        <p:nvPicPr>
          <p:cNvPr id="225" name="Google Shape;225;p27"/>
          <p:cNvPicPr preferRelativeResize="0"/>
          <p:nvPr/>
        </p:nvPicPr>
        <p:blipFill rotWithShape="1">
          <a:blip r:embed="rId3">
            <a:alphaModFix/>
          </a:blip>
          <a:srcRect b="0" l="0" r="0" t="0"/>
          <a:stretch/>
        </p:blipFill>
        <p:spPr>
          <a:xfrm>
            <a:off x="846161" y="1796403"/>
            <a:ext cx="5362951" cy="2953017"/>
          </a:xfrm>
          <a:prstGeom prst="rect">
            <a:avLst/>
          </a:prstGeom>
          <a:noFill/>
          <a:ln>
            <a:noFill/>
          </a:ln>
        </p:spPr>
      </p:pic>
      <p:pic>
        <p:nvPicPr>
          <p:cNvPr id="226" name="Google Shape;226;p27"/>
          <p:cNvPicPr preferRelativeResize="0"/>
          <p:nvPr/>
        </p:nvPicPr>
        <p:blipFill rotWithShape="1">
          <a:blip r:embed="rId4">
            <a:alphaModFix/>
          </a:blip>
          <a:srcRect b="0" l="0" r="0" t="0"/>
          <a:stretch/>
        </p:blipFill>
        <p:spPr>
          <a:xfrm>
            <a:off x="6298684" y="2893325"/>
            <a:ext cx="5209097" cy="30980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8"/>
          <p:cNvSpPr txBox="1"/>
          <p:nvPr>
            <p:ph type="title"/>
          </p:nvPr>
        </p:nvSpPr>
        <p:spPr>
          <a:xfrm>
            <a:off x="9296400" y="298704"/>
            <a:ext cx="2432400" cy="1645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3300">
                <a:solidFill>
                  <a:srgbClr val="92CF7C"/>
                </a:solidFill>
              </a:rPr>
              <a:t>Promovare</a:t>
            </a:r>
            <a:endParaRPr b="1" sz="3300">
              <a:solidFill>
                <a:srgbClr val="92CF7C"/>
              </a:solidFill>
            </a:endParaRPr>
          </a:p>
        </p:txBody>
      </p:sp>
      <p:sp>
        <p:nvSpPr>
          <p:cNvPr id="232" name="Google Shape;232;p28"/>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233" name="Google Shape;233;p28"/>
          <p:cNvSpPr txBox="1"/>
          <p:nvPr>
            <p:ph idx="1" type="body"/>
          </p:nvPr>
        </p:nvSpPr>
        <p:spPr>
          <a:xfrm>
            <a:off x="9296400" y="1841311"/>
            <a:ext cx="2432400" cy="3502200"/>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rPr b="1" lang="hu-HU" sz="1800"/>
              <a:t>Pancarte</a:t>
            </a:r>
            <a:endParaRPr/>
          </a:p>
          <a:p>
            <a:pPr indent="-228600" lvl="0" marL="457200" rtl="0" algn="l">
              <a:lnSpc>
                <a:spcPct val="110000"/>
              </a:lnSpc>
              <a:spcBef>
                <a:spcPts val="800"/>
              </a:spcBef>
              <a:spcAft>
                <a:spcPts val="0"/>
              </a:spcAft>
              <a:buSzPts val="1400"/>
              <a:buNone/>
            </a:pPr>
            <a:r>
              <a:rPr b="1" lang="hu-HU" sz="1800"/>
              <a:t>Roll-up</a:t>
            </a:r>
            <a:endParaRPr b="1" sz="1800"/>
          </a:p>
          <a:p>
            <a:pPr indent="-228600" lvl="0" marL="457200" rtl="0" algn="l">
              <a:lnSpc>
                <a:spcPct val="110000"/>
              </a:lnSpc>
              <a:spcBef>
                <a:spcPts val="800"/>
              </a:spcBef>
              <a:spcAft>
                <a:spcPts val="0"/>
              </a:spcAft>
              <a:buSzPts val="1400"/>
              <a:buNone/>
            </a:pPr>
            <a:r>
              <a:rPr b="1" lang="hu-HU" sz="1800"/>
              <a:t>Flyere</a:t>
            </a:r>
            <a:endParaRPr/>
          </a:p>
          <a:p>
            <a:pPr indent="-228600" lvl="0" marL="457200" rtl="0" algn="l">
              <a:lnSpc>
                <a:spcPct val="110000"/>
              </a:lnSpc>
              <a:spcBef>
                <a:spcPts val="800"/>
              </a:spcBef>
              <a:spcAft>
                <a:spcPts val="0"/>
              </a:spcAft>
              <a:buSzPts val="1400"/>
              <a:buNone/>
            </a:pPr>
            <a:r>
              <a:rPr b="1" lang="hu-HU" sz="1800"/>
              <a:t>Prezentare generală</a:t>
            </a:r>
            <a:endParaRPr/>
          </a:p>
          <a:p>
            <a:pPr indent="-228600" lvl="0" marL="457200" rtl="0" algn="l">
              <a:lnSpc>
                <a:spcPct val="110000"/>
              </a:lnSpc>
              <a:spcBef>
                <a:spcPts val="800"/>
              </a:spcBef>
              <a:spcAft>
                <a:spcPts val="0"/>
              </a:spcAft>
              <a:buSzPts val="1400"/>
              <a:buNone/>
            </a:pPr>
            <a:r>
              <a:rPr b="1" lang="hu-HU" sz="1800"/>
              <a:t>Pagină facebook</a:t>
            </a:r>
            <a:endParaRPr b="1" sz="1800"/>
          </a:p>
        </p:txBody>
      </p:sp>
      <p:pic>
        <p:nvPicPr>
          <p:cNvPr id="234" name="Google Shape;234;p28"/>
          <p:cNvPicPr preferRelativeResize="0"/>
          <p:nvPr/>
        </p:nvPicPr>
        <p:blipFill rotWithShape="1">
          <a:blip r:embed="rId3">
            <a:alphaModFix/>
          </a:blip>
          <a:srcRect b="0" l="0" r="0" t="0"/>
          <a:stretch/>
        </p:blipFill>
        <p:spPr>
          <a:xfrm>
            <a:off x="202638" y="237744"/>
            <a:ext cx="8627037" cy="5030292"/>
          </a:xfrm>
          <a:prstGeom prst="rect">
            <a:avLst/>
          </a:prstGeom>
          <a:noFill/>
          <a:ln>
            <a:noFill/>
          </a:ln>
        </p:spPr>
      </p:pic>
      <p:pic>
        <p:nvPicPr>
          <p:cNvPr id="235" name="Google Shape;235;p28"/>
          <p:cNvPicPr preferRelativeResize="0"/>
          <p:nvPr/>
        </p:nvPicPr>
        <p:blipFill rotWithShape="1">
          <a:blip r:embed="rId4">
            <a:alphaModFix/>
          </a:blip>
          <a:srcRect b="0" l="0" r="0" t="0"/>
          <a:stretch/>
        </p:blipFill>
        <p:spPr>
          <a:xfrm>
            <a:off x="9296400" y="4195108"/>
            <a:ext cx="2223446" cy="22234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9"/>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a:solidFill>
                  <a:srgbClr val="92CF7C"/>
                </a:solidFill>
              </a:rPr>
              <a:t>Folosirea social media</a:t>
            </a:r>
            <a:endParaRPr b="1">
              <a:solidFill>
                <a:srgbClr val="92CF7C"/>
              </a:solidFill>
            </a:endParaRPr>
          </a:p>
        </p:txBody>
      </p:sp>
      <p:sp>
        <p:nvSpPr>
          <p:cNvPr id="241" name="Google Shape;241;p29"/>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242" name="Google Shape;242;p29"/>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243" name="Google Shape;243;p29"/>
          <p:cNvPicPr preferRelativeResize="0"/>
          <p:nvPr/>
        </p:nvPicPr>
        <p:blipFill rotWithShape="1">
          <a:blip r:embed="rId3">
            <a:alphaModFix/>
          </a:blip>
          <a:srcRect b="0" l="0" r="0" t="0"/>
          <a:stretch/>
        </p:blipFill>
        <p:spPr>
          <a:xfrm>
            <a:off x="228599" y="221640"/>
            <a:ext cx="8601076" cy="5142538"/>
          </a:xfrm>
          <a:prstGeom prst="rect">
            <a:avLst/>
          </a:prstGeom>
          <a:noFill/>
          <a:ln>
            <a:noFill/>
          </a:ln>
        </p:spPr>
      </p:pic>
      <p:pic>
        <p:nvPicPr>
          <p:cNvPr id="244" name="Google Shape;244;p29"/>
          <p:cNvPicPr preferRelativeResize="0"/>
          <p:nvPr/>
        </p:nvPicPr>
        <p:blipFill rotWithShape="1">
          <a:blip r:embed="rId4">
            <a:alphaModFix/>
          </a:blip>
          <a:srcRect b="0" l="0" r="0" t="0"/>
          <a:stretch/>
        </p:blipFill>
        <p:spPr>
          <a:xfrm>
            <a:off x="9400829" y="2473970"/>
            <a:ext cx="2223446" cy="22234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2"/>
          <p:cNvSpPr txBox="1"/>
          <p:nvPr>
            <p:ph type="title"/>
          </p:nvPr>
        </p:nvSpPr>
        <p:spPr>
          <a:xfrm>
            <a:off x="1563623" y="2094309"/>
            <a:ext cx="9070848" cy="2587752"/>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chemeClr val="lt1"/>
              </a:buClr>
              <a:buSzPts val="7200"/>
              <a:buFont typeface="Century Gothic"/>
              <a:buNone/>
            </a:pPr>
            <a:r>
              <a:rPr b="1" lang="hu-HU">
                <a:solidFill>
                  <a:srgbClr val="92CF7C"/>
                </a:solidFill>
              </a:rPr>
              <a:t>Invazia Digitală</a:t>
            </a:r>
            <a:endParaRPr b="1">
              <a:solidFill>
                <a:srgbClr val="92CF7C"/>
              </a:solidFill>
            </a:endParaRPr>
          </a:p>
        </p:txBody>
      </p:sp>
      <p:sp>
        <p:nvSpPr>
          <p:cNvPr id="103" name="Google Shape;103;p12"/>
          <p:cNvSpPr txBox="1"/>
          <p:nvPr>
            <p:ph idx="1" type="body"/>
          </p:nvPr>
        </p:nvSpPr>
        <p:spPr>
          <a:xfrm>
            <a:off x="1563624" y="4682062"/>
            <a:ext cx="9070848" cy="457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900"/>
              </a:spcBef>
              <a:spcAft>
                <a:spcPts val="0"/>
              </a:spcAft>
              <a:buSzPts val="1600"/>
              <a:buNone/>
            </a:pPr>
            <a:r>
              <a:rPr lang="hu-HU"/>
              <a:t>prin prezentarea unui proiect</a:t>
            </a:r>
            <a:endParaRPr/>
          </a:p>
        </p:txBody>
      </p:sp>
      <p:pic>
        <p:nvPicPr>
          <p:cNvPr id="104" name="Google Shape;104;p12"/>
          <p:cNvPicPr preferRelativeResize="0"/>
          <p:nvPr/>
        </p:nvPicPr>
        <p:blipFill rotWithShape="1">
          <a:blip r:embed="rId3">
            <a:alphaModFix/>
          </a:blip>
          <a:srcRect b="0" l="0" r="0" t="0"/>
          <a:stretch/>
        </p:blipFill>
        <p:spPr>
          <a:xfrm>
            <a:off x="9662615" y="867905"/>
            <a:ext cx="1585209" cy="158520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Century Gothic"/>
              <a:buNone/>
            </a:pPr>
            <a:r>
              <a:rPr b="1" lang="hu-HU" sz="3200">
                <a:solidFill>
                  <a:srgbClr val="92CF7C"/>
                </a:solidFill>
              </a:rPr>
              <a:t>Programul</a:t>
            </a:r>
            <a:endParaRPr b="1" sz="3200">
              <a:solidFill>
                <a:srgbClr val="92CF7C"/>
              </a:solidFill>
            </a:endParaRPr>
          </a:p>
        </p:txBody>
      </p:sp>
      <p:sp>
        <p:nvSpPr>
          <p:cNvPr id="250" name="Google Shape;250;p30"/>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sp>
        <p:nvSpPr>
          <p:cNvPr id="251" name="Google Shape;251;p30"/>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pic>
        <p:nvPicPr>
          <p:cNvPr id="252" name="Google Shape;252;p30"/>
          <p:cNvPicPr preferRelativeResize="0"/>
          <p:nvPr/>
        </p:nvPicPr>
        <p:blipFill rotWithShape="1">
          <a:blip r:embed="rId3">
            <a:alphaModFix/>
          </a:blip>
          <a:srcRect b="0" l="0" r="0" t="0"/>
          <a:stretch/>
        </p:blipFill>
        <p:spPr>
          <a:xfrm>
            <a:off x="228599" y="237744"/>
            <a:ext cx="8601076" cy="5217196"/>
          </a:xfrm>
          <a:prstGeom prst="rect">
            <a:avLst/>
          </a:prstGeom>
          <a:noFill/>
          <a:ln>
            <a:noFill/>
          </a:ln>
        </p:spPr>
      </p:pic>
      <p:pic>
        <p:nvPicPr>
          <p:cNvPr id="253" name="Google Shape;253;p30"/>
          <p:cNvPicPr preferRelativeResize="0"/>
          <p:nvPr/>
        </p:nvPicPr>
        <p:blipFill rotWithShape="1">
          <a:blip r:embed="rId4">
            <a:alphaModFix/>
          </a:blip>
          <a:srcRect b="0" l="0" r="0" t="0"/>
          <a:stretch/>
        </p:blipFill>
        <p:spPr>
          <a:xfrm>
            <a:off x="9400829" y="2501265"/>
            <a:ext cx="2223446" cy="22234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1"/>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4800">
                <a:solidFill>
                  <a:srgbClr val="92CF7C"/>
                </a:solidFill>
              </a:rPr>
              <a:t>Filme</a:t>
            </a:r>
            <a:br>
              <a:rPr b="1" lang="hu-HU" sz="3600">
                <a:solidFill>
                  <a:srgbClr val="92CF7C"/>
                </a:solidFill>
              </a:rPr>
            </a:br>
            <a:endParaRPr b="1" sz="3600">
              <a:solidFill>
                <a:srgbClr val="92CF7C"/>
              </a:solidFill>
            </a:endParaRPr>
          </a:p>
        </p:txBody>
      </p:sp>
      <p:sp>
        <p:nvSpPr>
          <p:cNvPr id="259" name="Google Shape;259;p31"/>
          <p:cNvSpPr/>
          <p:nvPr>
            <p:ph idx="2" type="pic"/>
          </p:nvPr>
        </p:nvSpPr>
        <p:spPr>
          <a:xfrm>
            <a:off x="419667" y="224097"/>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260" name="Google Shape;260;p31"/>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sp>
        <p:nvSpPr>
          <p:cNvPr id="261" name="Google Shape;261;p31"/>
          <p:cNvSpPr/>
          <p:nvPr/>
        </p:nvSpPr>
        <p:spPr>
          <a:xfrm>
            <a:off x="918949" y="3857080"/>
            <a:ext cx="7269708" cy="22467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hu-HU" sz="2000" u="sng" cap="none" strike="noStrike">
                <a:solidFill>
                  <a:schemeClr val="hlink"/>
                </a:solidFill>
                <a:latin typeface="Arial"/>
                <a:ea typeface="Arial"/>
                <a:cs typeface="Arial"/>
                <a:sym typeface="Arial"/>
                <a:hlinkClick r:id="rId3"/>
              </a:rPr>
              <a:t>https://www.facebook.com/DIGINV/videos/457169295037176/</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hu-HU" sz="2000" u="sng" cap="none" strike="noStrike">
                <a:solidFill>
                  <a:schemeClr val="hlink"/>
                </a:solidFill>
                <a:latin typeface="Arial"/>
                <a:ea typeface="Arial"/>
                <a:cs typeface="Arial"/>
                <a:sym typeface="Arial"/>
                <a:hlinkClick r:id="rId4"/>
              </a:rPr>
              <a:t>https://www.facebook.com/DIGINV/videos/868353726830763/</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hu-HU" sz="2000" u="sng" cap="none" strike="noStrike">
                <a:solidFill>
                  <a:schemeClr val="hlink"/>
                </a:solidFill>
                <a:latin typeface="Arial"/>
                <a:ea typeface="Arial"/>
                <a:cs typeface="Arial"/>
                <a:sym typeface="Arial"/>
                <a:hlinkClick r:id="rId5"/>
              </a:rPr>
              <a:t>https://www.youtube.com/watch?v=dpfIbzEzsM8&amp;feature=youtu.be&amp;fbclid=IwAR3YEeVF7QjQC9U0xe3G7dLgd5o2dn93CbAEihohMfeXHTqv4-mSALpZah8</a:t>
            </a:r>
            <a:endParaRPr b="0" i="0" sz="2000" u="none" cap="none" strike="noStrike">
              <a:solidFill>
                <a:schemeClr val="lt1"/>
              </a:solidFill>
              <a:latin typeface="Arial"/>
              <a:ea typeface="Arial"/>
              <a:cs typeface="Arial"/>
              <a:sym typeface="Arial"/>
            </a:endParaRPr>
          </a:p>
        </p:txBody>
      </p:sp>
      <p:pic>
        <p:nvPicPr>
          <p:cNvPr id="262" name="Google Shape;262;p31"/>
          <p:cNvPicPr preferRelativeResize="0"/>
          <p:nvPr/>
        </p:nvPicPr>
        <p:blipFill rotWithShape="1">
          <a:blip r:embed="rId6">
            <a:alphaModFix/>
          </a:blip>
          <a:srcRect b="0" l="0" r="0" t="0"/>
          <a:stretch/>
        </p:blipFill>
        <p:spPr>
          <a:xfrm>
            <a:off x="9426238" y="2925353"/>
            <a:ext cx="2223446" cy="2223446"/>
          </a:xfrm>
          <a:prstGeom prst="rect">
            <a:avLst/>
          </a:prstGeom>
          <a:noFill/>
          <a:ln>
            <a:noFill/>
          </a:ln>
        </p:spPr>
      </p:pic>
      <p:pic>
        <p:nvPicPr>
          <p:cNvPr descr="https://ci6.googleusercontent.com/proxy/lw2Qtzc9BY4TJqCs3fb3oxuXw5d1CBS7NoowAEg6LuvjUkH5_z8QsYf3EuqwEFCcOC4lg3FO2ZUMu_kywmn0GpLWwkPh1jorzZnp_BPvDQIUte2251sS3XSmJo8kjLzUnaWFyddQYAv8R-o-1_BUOsbMhgF5ClIMYbYxO5DhpcLyT3KmfcWAzkeCTaRXijdZy2PbC7F7Qk0YfM0ili6I_E1aKFUsdUmYjf43kQyTtekLzCwMPUH7IbYAte8v2vdigiKpO8mMktTGA71WPI4bRKMefKewWJtJ7pITtdLrLSyNKbwi2nchMFldTSBNX77EhdtCGePBctFAFHl4bpq6KSJm8AUV8Ju87ssKXk4Xl_STY2DLn0KTy_F8LaUTHRZRbDa6n_MFDWo-9y1U_JrpL2E3Yy2iAbt74LvY5kKzK5MIRl6qCx4X705TuLoEMHFBURoxK-x6U7ZtnX0r1C_lriIvv5eZU89KNAvk00gtUxiFxh_m5cLuHbxus2qpgCkpRRpl9-0OSSc=s0-d-e1-ft#https://storage.3.basecamp.com/3934241/rails/active_storage/representations/eyJfcmFpbHMiOnsibWVzc2FnZSI6IkJBaHBCQ2JQMlFjPSIsImV4cCI6bnVsbCwicHVyIjoiYmxvYl9pZCJ9fQ==--4b34e020c23919807666acd4ad0a77600f1fb6e2/eyJfcmFpbHMiOnsibWVzc2FnZSI6IkJBaDdCam9MY21WemFYcGxTU0lKTmpRd1BnWTZCa1ZVIiwiZXhwIjpudWxsLCJwdXIiOiJ2YXJpYXRpb24ifX0=--779d22fda778f592abafdc5824478353f9c3f28a/02.jpg" id="263" name="Google Shape;263;p31"/>
          <p:cNvPicPr preferRelativeResize="0"/>
          <p:nvPr/>
        </p:nvPicPr>
        <p:blipFill rotWithShape="1">
          <a:blip r:embed="rId7">
            <a:alphaModFix/>
          </a:blip>
          <a:srcRect b="0" l="0" r="0" t="0"/>
          <a:stretch/>
        </p:blipFill>
        <p:spPr>
          <a:xfrm>
            <a:off x="1050876" y="804767"/>
            <a:ext cx="2962465" cy="2962465"/>
          </a:xfrm>
          <a:prstGeom prst="rect">
            <a:avLst/>
          </a:prstGeom>
          <a:noFill/>
          <a:ln>
            <a:noFill/>
          </a:ln>
        </p:spPr>
      </p:pic>
      <p:sp>
        <p:nvSpPr>
          <p:cNvPr id="264" name="Google Shape;264;p31"/>
          <p:cNvSpPr txBox="1"/>
          <p:nvPr/>
        </p:nvSpPr>
        <p:spPr>
          <a:xfrm>
            <a:off x="5049672" y="603504"/>
            <a:ext cx="2702257" cy="30487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2"/>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4800">
                <a:solidFill>
                  <a:srgbClr val="92CF7C"/>
                </a:solidFill>
              </a:rPr>
              <a:t>Poze</a:t>
            </a:r>
            <a:br>
              <a:rPr lang="hu-HU"/>
            </a:br>
            <a:endParaRPr/>
          </a:p>
        </p:txBody>
      </p:sp>
      <p:sp>
        <p:nvSpPr>
          <p:cNvPr id="270" name="Google Shape;270;p32"/>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271" name="Google Shape;271;p32"/>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graphicFrame>
        <p:nvGraphicFramePr>
          <p:cNvPr id="272" name="Google Shape;272;p32"/>
          <p:cNvGraphicFramePr/>
          <p:nvPr/>
        </p:nvGraphicFramePr>
        <p:xfrm>
          <a:off x="465137" y="237744"/>
          <a:ext cx="3000000" cy="3000000"/>
        </p:xfrm>
        <a:graphic>
          <a:graphicData uri="http://schemas.openxmlformats.org/drawingml/2006/table">
            <a:tbl>
              <a:tblPr bandRow="1" firstRow="1">
                <a:noFill/>
                <a:tableStyleId>{AF574137-DC81-485D-B155-EDCE981DEDBA}</a:tableStyleId>
              </a:tblPr>
              <a:tblGrid>
                <a:gridCol w="2709325"/>
                <a:gridCol w="2709325"/>
                <a:gridCol w="2709325"/>
              </a:tblGrid>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pic>
        <p:nvPicPr>
          <p:cNvPr id="273" name="Google Shape;273;p32"/>
          <p:cNvPicPr preferRelativeResize="0"/>
          <p:nvPr/>
        </p:nvPicPr>
        <p:blipFill rotWithShape="1">
          <a:blip r:embed="rId3">
            <a:alphaModFix/>
          </a:blip>
          <a:srcRect b="0" l="0" r="0" t="0"/>
          <a:stretch/>
        </p:blipFill>
        <p:spPr>
          <a:xfrm>
            <a:off x="738227" y="603504"/>
            <a:ext cx="2066713" cy="1550035"/>
          </a:xfrm>
          <a:prstGeom prst="rect">
            <a:avLst/>
          </a:prstGeom>
          <a:noFill/>
          <a:ln>
            <a:noFill/>
          </a:ln>
        </p:spPr>
      </p:pic>
      <p:pic>
        <p:nvPicPr>
          <p:cNvPr id="274" name="Google Shape;274;p32"/>
          <p:cNvPicPr preferRelativeResize="0"/>
          <p:nvPr/>
        </p:nvPicPr>
        <p:blipFill rotWithShape="1">
          <a:blip r:embed="rId4">
            <a:alphaModFix/>
          </a:blip>
          <a:srcRect b="0" l="0" r="0" t="0"/>
          <a:stretch/>
        </p:blipFill>
        <p:spPr>
          <a:xfrm flipH="1">
            <a:off x="3460648" y="603504"/>
            <a:ext cx="2024418" cy="1518313"/>
          </a:xfrm>
          <a:prstGeom prst="rect">
            <a:avLst/>
          </a:prstGeom>
          <a:noFill/>
          <a:ln>
            <a:noFill/>
          </a:ln>
        </p:spPr>
      </p:pic>
      <p:pic>
        <p:nvPicPr>
          <p:cNvPr id="275" name="Google Shape;275;p32"/>
          <p:cNvPicPr preferRelativeResize="0"/>
          <p:nvPr/>
        </p:nvPicPr>
        <p:blipFill rotWithShape="1">
          <a:blip r:embed="rId5">
            <a:alphaModFix/>
          </a:blip>
          <a:srcRect b="0" l="0" r="0" t="0"/>
          <a:stretch/>
        </p:blipFill>
        <p:spPr>
          <a:xfrm>
            <a:off x="6148403" y="587834"/>
            <a:ext cx="2006084" cy="1504563"/>
          </a:xfrm>
          <a:prstGeom prst="rect">
            <a:avLst/>
          </a:prstGeom>
          <a:noFill/>
          <a:ln>
            <a:noFill/>
          </a:ln>
        </p:spPr>
      </p:pic>
      <p:pic>
        <p:nvPicPr>
          <p:cNvPr descr="https://scontent.fbud5-1.fna.fbcdn.net/v/t1.0-9/s960x960/73005980_1146131518910750_1211776669824581632_o.jpg?_nc_cat=105&amp;_nc_ohc=36UOohBmO9MAQkkT9AH6aYXWiGLPGyBF88VbpOXF34jC-_Fe_BIpyjigQ&amp;_nc_ht=scontent.fbud5-1.fna&amp;_nc_tp=1&amp;oh=7c0a09060120f7328cacd968e01f4399&amp;oe=5E906A46" id="276" name="Google Shape;276;p32"/>
          <p:cNvPicPr preferRelativeResize="0"/>
          <p:nvPr/>
        </p:nvPicPr>
        <p:blipFill rotWithShape="1">
          <a:blip r:embed="rId6">
            <a:alphaModFix/>
          </a:blip>
          <a:srcRect b="30368" l="0" r="0" t="30369"/>
          <a:stretch/>
        </p:blipFill>
        <p:spPr>
          <a:xfrm>
            <a:off x="738227" y="2647666"/>
            <a:ext cx="2125858" cy="1577514"/>
          </a:xfrm>
          <a:prstGeom prst="rect">
            <a:avLst/>
          </a:prstGeom>
          <a:noFill/>
          <a:ln>
            <a:noFill/>
          </a:ln>
        </p:spPr>
      </p:pic>
      <p:pic>
        <p:nvPicPr>
          <p:cNvPr descr="A képen a következők lehetnek: egy vagy több ember, álló emberek, égbolt és túra/szabadtéri" id="277" name="Google Shape;277;p32"/>
          <p:cNvPicPr preferRelativeResize="0"/>
          <p:nvPr/>
        </p:nvPicPr>
        <p:blipFill rotWithShape="1">
          <a:blip r:embed="rId7">
            <a:alphaModFix/>
          </a:blip>
          <a:srcRect b="0" l="0" r="0" t="0"/>
          <a:stretch/>
        </p:blipFill>
        <p:spPr>
          <a:xfrm>
            <a:off x="3460648" y="2647666"/>
            <a:ext cx="2103352" cy="1577514"/>
          </a:xfrm>
          <a:prstGeom prst="rect">
            <a:avLst/>
          </a:prstGeom>
          <a:noFill/>
          <a:ln>
            <a:noFill/>
          </a:ln>
        </p:spPr>
      </p:pic>
      <p:pic>
        <p:nvPicPr>
          <p:cNvPr id="278" name="Google Shape;278;p32"/>
          <p:cNvPicPr preferRelativeResize="0"/>
          <p:nvPr/>
        </p:nvPicPr>
        <p:blipFill rotWithShape="1">
          <a:blip r:embed="rId8">
            <a:alphaModFix/>
          </a:blip>
          <a:srcRect b="0" l="0" r="0" t="0"/>
          <a:stretch/>
        </p:blipFill>
        <p:spPr>
          <a:xfrm>
            <a:off x="6160563" y="2597029"/>
            <a:ext cx="2170868" cy="1628151"/>
          </a:xfrm>
          <a:prstGeom prst="rect">
            <a:avLst/>
          </a:prstGeom>
          <a:noFill/>
          <a:ln>
            <a:noFill/>
          </a:ln>
        </p:spPr>
      </p:pic>
      <p:pic>
        <p:nvPicPr>
          <p:cNvPr id="279" name="Google Shape;279;p32"/>
          <p:cNvPicPr preferRelativeResize="0"/>
          <p:nvPr/>
        </p:nvPicPr>
        <p:blipFill rotWithShape="1">
          <a:blip r:embed="rId9">
            <a:alphaModFix/>
          </a:blip>
          <a:srcRect b="0" l="0" r="0" t="0"/>
          <a:stretch/>
        </p:blipFill>
        <p:spPr>
          <a:xfrm>
            <a:off x="738227" y="4719306"/>
            <a:ext cx="1128054" cy="1504071"/>
          </a:xfrm>
          <a:prstGeom prst="rect">
            <a:avLst/>
          </a:prstGeom>
          <a:noFill/>
          <a:ln>
            <a:noFill/>
          </a:ln>
        </p:spPr>
      </p:pic>
      <p:pic>
        <p:nvPicPr>
          <p:cNvPr id="280" name="Google Shape;280;p32"/>
          <p:cNvPicPr preferRelativeResize="0"/>
          <p:nvPr/>
        </p:nvPicPr>
        <p:blipFill rotWithShape="1">
          <a:blip r:embed="rId10">
            <a:alphaModFix/>
          </a:blip>
          <a:srcRect b="0" l="0" r="0" t="0"/>
          <a:stretch/>
        </p:blipFill>
        <p:spPr>
          <a:xfrm>
            <a:off x="1771583" y="4719307"/>
            <a:ext cx="1128053" cy="1504071"/>
          </a:xfrm>
          <a:prstGeom prst="rect">
            <a:avLst/>
          </a:prstGeom>
          <a:noFill/>
          <a:ln>
            <a:noFill/>
          </a:ln>
        </p:spPr>
      </p:pic>
      <p:pic>
        <p:nvPicPr>
          <p:cNvPr descr="A képen a következők lehetnek: egy vagy több ember és álló emberek" id="281" name="Google Shape;281;p32"/>
          <p:cNvPicPr preferRelativeResize="0"/>
          <p:nvPr/>
        </p:nvPicPr>
        <p:blipFill rotWithShape="1">
          <a:blip r:embed="rId11">
            <a:alphaModFix/>
          </a:blip>
          <a:srcRect b="0" l="0" r="0" t="0"/>
          <a:stretch/>
        </p:blipFill>
        <p:spPr>
          <a:xfrm>
            <a:off x="3460648" y="4714913"/>
            <a:ext cx="2011286" cy="1508465"/>
          </a:xfrm>
          <a:prstGeom prst="rect">
            <a:avLst/>
          </a:prstGeom>
          <a:noFill/>
          <a:ln>
            <a:noFill/>
          </a:ln>
        </p:spPr>
      </p:pic>
      <p:pic>
        <p:nvPicPr>
          <p:cNvPr descr="A képen a következők lehetnek: strand, égbolt, óceán, felhő, túra/szabadtéri és természet" id="282" name="Google Shape;282;p32"/>
          <p:cNvPicPr preferRelativeResize="0"/>
          <p:nvPr/>
        </p:nvPicPr>
        <p:blipFill rotWithShape="1">
          <a:blip r:embed="rId12">
            <a:alphaModFix/>
          </a:blip>
          <a:srcRect b="0" l="0" r="0" t="0"/>
          <a:stretch/>
        </p:blipFill>
        <p:spPr>
          <a:xfrm>
            <a:off x="6281677" y="4775415"/>
            <a:ext cx="1085971" cy="1447962"/>
          </a:xfrm>
          <a:prstGeom prst="rect">
            <a:avLst/>
          </a:prstGeom>
          <a:noFill/>
          <a:ln>
            <a:noFill/>
          </a:ln>
        </p:spPr>
      </p:pic>
      <p:pic>
        <p:nvPicPr>
          <p:cNvPr id="283" name="Google Shape;283;p32"/>
          <p:cNvPicPr preferRelativeResize="0"/>
          <p:nvPr/>
        </p:nvPicPr>
        <p:blipFill rotWithShape="1">
          <a:blip r:embed="rId13">
            <a:alphaModFix/>
          </a:blip>
          <a:srcRect b="0" l="0" r="0" t="0"/>
          <a:stretch/>
        </p:blipFill>
        <p:spPr>
          <a:xfrm>
            <a:off x="9426238" y="2925353"/>
            <a:ext cx="2223446" cy="22234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3"/>
          <p:cNvSpPr txBox="1"/>
          <p:nvPr>
            <p:ph idx="1" type="body"/>
          </p:nvPr>
        </p:nvSpPr>
        <p:spPr>
          <a:xfrm>
            <a:off x="1066800" y="1883953"/>
            <a:ext cx="10058400" cy="3931920"/>
          </a:xfrm>
          <a:prstGeom prst="rect">
            <a:avLst/>
          </a:prstGeom>
          <a:noFill/>
          <a:ln>
            <a:noFill/>
          </a:ln>
        </p:spPr>
        <p:txBody>
          <a:bodyPr anchorCtr="0" anchor="t" bIns="45700" lIns="91425" spcFirstLastPara="1" rIns="91425" wrap="square" tIns="45700">
            <a:noAutofit/>
          </a:bodyPr>
          <a:lstStyle/>
          <a:p>
            <a:pPr indent="0" lvl="0" marL="114300" rtl="0" algn="just">
              <a:lnSpc>
                <a:spcPct val="150000"/>
              </a:lnSpc>
              <a:spcBef>
                <a:spcPts val="0"/>
              </a:spcBef>
              <a:spcAft>
                <a:spcPts val="0"/>
              </a:spcAft>
              <a:buSzPts val="1800"/>
              <a:buNone/>
            </a:pPr>
            <a:r>
              <a:rPr lang="hu-HU"/>
              <a:t>Invazia digitală s-a organizat în două locații, Szeged și Csongrad</a:t>
            </a:r>
            <a:endParaRPr/>
          </a:p>
          <a:p>
            <a:pPr indent="0" lvl="0" marL="114300" rtl="0" algn="just">
              <a:lnSpc>
                <a:spcPct val="150000"/>
              </a:lnSpc>
              <a:spcBef>
                <a:spcPts val="0"/>
              </a:spcBef>
              <a:spcAft>
                <a:spcPts val="0"/>
              </a:spcAft>
              <a:buSzPts val="1800"/>
              <a:buNone/>
            </a:pPr>
            <a:r>
              <a:rPr lang="hu-HU"/>
              <a:t>În orașul soarelui am organizat o tură secesionistă, cu quiz-uri, cu ajutorul ghizilor</a:t>
            </a:r>
            <a:endParaRPr/>
          </a:p>
          <a:p>
            <a:pPr indent="0" lvl="0" marL="114300" rtl="0" algn="just">
              <a:lnSpc>
                <a:spcPct val="150000"/>
              </a:lnSpc>
              <a:spcBef>
                <a:spcPts val="0"/>
              </a:spcBef>
              <a:spcAft>
                <a:spcPts val="0"/>
              </a:spcAft>
              <a:buSzPts val="1800"/>
              <a:buNone/>
            </a:pPr>
            <a:r>
              <a:rPr lang="hu-HU"/>
              <a:t>În Csongrad atracția principală a fost o aplicație de telefon mobil, Maprun, în care cu ajutorul unei hărți de orientare au vizitat vechiul oraș istoric din centrul Csongradului. Nu viteza a contat, ci folosirea social media și realizarea pozelor.</a:t>
            </a:r>
            <a:endParaRPr/>
          </a:p>
          <a:p>
            <a:pPr indent="0" lvl="0" marL="114300" rtl="0" algn="just">
              <a:lnSpc>
                <a:spcPct val="150000"/>
              </a:lnSpc>
              <a:spcBef>
                <a:spcPts val="0"/>
              </a:spcBef>
              <a:spcAft>
                <a:spcPts val="0"/>
              </a:spcAft>
              <a:buSzPts val="1800"/>
              <a:buNone/>
            </a:pPr>
            <a:r>
              <a:rPr lang="hu-HU"/>
              <a:t>Localnicii au fost în principal elevi și alți tineri. Vizitatorii străini au fost cazați în centrul istoric, în căsuțele de pescari istorice de chirpici.</a:t>
            </a:r>
            <a:endParaRPr/>
          </a:p>
          <a:p>
            <a:pPr indent="0" lvl="0" marL="114300" rtl="0" algn="just">
              <a:lnSpc>
                <a:spcPct val="150000"/>
              </a:lnSpc>
              <a:spcBef>
                <a:spcPts val="0"/>
              </a:spcBef>
              <a:spcAft>
                <a:spcPts val="0"/>
              </a:spcAft>
              <a:buSzPts val="1800"/>
              <a:buNone/>
            </a:pPr>
            <a:r>
              <a:t/>
            </a:r>
            <a:endParaRPr/>
          </a:p>
        </p:txBody>
      </p:sp>
      <p:sp>
        <p:nvSpPr>
          <p:cNvPr id="289" name="Google Shape;289;p33"/>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Soluții bune</a:t>
            </a:r>
            <a:r>
              <a:rPr b="1" lang="hu-HU">
                <a:solidFill>
                  <a:srgbClr val="92CF7C"/>
                </a:solidFill>
              </a:rPr>
              <a:t> - Ungaria</a:t>
            </a:r>
            <a:endParaRPr/>
          </a:p>
        </p:txBody>
      </p:sp>
      <p:pic>
        <p:nvPicPr>
          <p:cNvPr id="290" name="Google Shape;290;p33"/>
          <p:cNvPicPr preferRelativeResize="0"/>
          <p:nvPr/>
        </p:nvPicPr>
        <p:blipFill rotWithShape="1">
          <a:blip r:embed="rId3">
            <a:alphaModFix/>
          </a:blip>
          <a:srcRect b="0" l="0" r="0" t="0"/>
          <a:stretch/>
        </p:blipFill>
        <p:spPr>
          <a:xfrm>
            <a:off x="9598014" y="6002781"/>
            <a:ext cx="2254527" cy="4956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Soluții bune</a:t>
            </a:r>
            <a:r>
              <a:rPr b="1" lang="hu-HU">
                <a:solidFill>
                  <a:srgbClr val="92CF7C"/>
                </a:solidFill>
              </a:rPr>
              <a:t> - Szeged</a:t>
            </a:r>
            <a:endParaRPr b="1">
              <a:solidFill>
                <a:srgbClr val="92CF7C"/>
              </a:solidFill>
            </a:endParaRPr>
          </a:p>
        </p:txBody>
      </p:sp>
      <p:sp>
        <p:nvSpPr>
          <p:cNvPr id="296" name="Google Shape;296;p34"/>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900"/>
              </a:spcBef>
              <a:spcAft>
                <a:spcPts val="0"/>
              </a:spcAft>
              <a:buSzPts val="1800"/>
              <a:buNone/>
            </a:pPr>
            <a:r>
              <a:t/>
            </a:r>
            <a:endParaRPr/>
          </a:p>
        </p:txBody>
      </p:sp>
      <p:pic>
        <p:nvPicPr>
          <p:cNvPr id="297" name="Google Shape;297;p34"/>
          <p:cNvPicPr preferRelativeResize="0"/>
          <p:nvPr/>
        </p:nvPicPr>
        <p:blipFill rotWithShape="1">
          <a:blip r:embed="rId3">
            <a:alphaModFix/>
          </a:blip>
          <a:srcRect b="0" l="0" r="0" t="0"/>
          <a:stretch/>
        </p:blipFill>
        <p:spPr>
          <a:xfrm>
            <a:off x="9569029" y="6035040"/>
            <a:ext cx="2254527" cy="495653"/>
          </a:xfrm>
          <a:prstGeom prst="rect">
            <a:avLst/>
          </a:prstGeom>
          <a:noFill/>
          <a:ln>
            <a:noFill/>
          </a:ln>
        </p:spPr>
      </p:pic>
      <p:pic>
        <p:nvPicPr>
          <p:cNvPr id="298" name="Google Shape;298;p34"/>
          <p:cNvPicPr preferRelativeResize="0"/>
          <p:nvPr/>
        </p:nvPicPr>
        <p:blipFill rotWithShape="1">
          <a:blip r:embed="rId4">
            <a:alphaModFix/>
          </a:blip>
          <a:srcRect b="0" l="0" r="0" t="0"/>
          <a:stretch/>
        </p:blipFill>
        <p:spPr>
          <a:xfrm>
            <a:off x="1244221" y="2014194"/>
            <a:ext cx="7278048" cy="40939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5"/>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3600">
                <a:solidFill>
                  <a:srgbClr val="92CF7C"/>
                </a:solidFill>
              </a:rPr>
              <a:t>Promoție</a:t>
            </a:r>
            <a:br>
              <a:rPr b="1" lang="hu-HU">
                <a:solidFill>
                  <a:srgbClr val="92CF7C"/>
                </a:solidFill>
              </a:rPr>
            </a:br>
            <a:endParaRPr b="1">
              <a:solidFill>
                <a:srgbClr val="92CF7C"/>
              </a:solidFill>
            </a:endParaRPr>
          </a:p>
        </p:txBody>
      </p:sp>
      <p:sp>
        <p:nvSpPr>
          <p:cNvPr id="304" name="Google Shape;304;p35"/>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305" name="Google Shape;305;p35"/>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rPr b="1" lang="hu-HU"/>
              <a:t>Pancarte</a:t>
            </a:r>
            <a:endParaRPr/>
          </a:p>
          <a:p>
            <a:pPr indent="-228600" lvl="0" marL="457200" rtl="0" algn="l">
              <a:lnSpc>
                <a:spcPct val="110000"/>
              </a:lnSpc>
              <a:spcBef>
                <a:spcPts val="800"/>
              </a:spcBef>
              <a:spcAft>
                <a:spcPts val="0"/>
              </a:spcAft>
              <a:buSzPts val="1400"/>
              <a:buNone/>
            </a:pPr>
            <a:r>
              <a:rPr b="1" lang="hu-HU"/>
              <a:t>Roll-up</a:t>
            </a:r>
            <a:endParaRPr b="1"/>
          </a:p>
          <a:p>
            <a:pPr indent="-228600" lvl="0" marL="457200" rtl="0" algn="l">
              <a:lnSpc>
                <a:spcPct val="110000"/>
              </a:lnSpc>
              <a:spcBef>
                <a:spcPts val="800"/>
              </a:spcBef>
              <a:spcAft>
                <a:spcPts val="0"/>
              </a:spcAft>
              <a:buSzPts val="1400"/>
              <a:buNone/>
            </a:pPr>
            <a:r>
              <a:rPr b="1" lang="hu-HU"/>
              <a:t>Flyere</a:t>
            </a:r>
            <a:endParaRPr/>
          </a:p>
          <a:p>
            <a:pPr indent="-228600" lvl="0" marL="457200" rtl="0" algn="l">
              <a:lnSpc>
                <a:spcPct val="110000"/>
              </a:lnSpc>
              <a:spcBef>
                <a:spcPts val="800"/>
              </a:spcBef>
              <a:spcAft>
                <a:spcPts val="0"/>
              </a:spcAft>
              <a:buSzPts val="1400"/>
              <a:buNone/>
            </a:pPr>
            <a:r>
              <a:rPr b="1" lang="hu-HU"/>
              <a:t>Prezentare generală</a:t>
            </a:r>
            <a:endParaRPr/>
          </a:p>
          <a:p>
            <a:pPr indent="-228600" lvl="0" marL="457200" rtl="0" algn="l">
              <a:lnSpc>
                <a:spcPct val="110000"/>
              </a:lnSpc>
              <a:spcBef>
                <a:spcPts val="800"/>
              </a:spcBef>
              <a:spcAft>
                <a:spcPts val="0"/>
              </a:spcAft>
              <a:buSzPts val="1400"/>
              <a:buNone/>
            </a:pPr>
            <a:r>
              <a:rPr b="1" lang="hu-HU"/>
              <a:t>Pagină </a:t>
            </a:r>
            <a:r>
              <a:rPr b="1" lang="hu-HU"/>
              <a:t>Facebook</a:t>
            </a:r>
            <a:endParaRPr/>
          </a:p>
          <a:p>
            <a:pPr indent="-228600" lvl="0" marL="457200" rtl="0" algn="l">
              <a:lnSpc>
                <a:spcPct val="110000"/>
              </a:lnSpc>
              <a:spcBef>
                <a:spcPts val="800"/>
              </a:spcBef>
              <a:spcAft>
                <a:spcPts val="0"/>
              </a:spcAft>
              <a:buSzPts val="1400"/>
              <a:buNone/>
            </a:pPr>
            <a:r>
              <a:t/>
            </a:r>
            <a:endParaRPr/>
          </a:p>
        </p:txBody>
      </p:sp>
      <p:pic>
        <p:nvPicPr>
          <p:cNvPr id="306" name="Google Shape;306;p35"/>
          <p:cNvPicPr preferRelativeResize="0"/>
          <p:nvPr/>
        </p:nvPicPr>
        <p:blipFill rotWithShape="1">
          <a:blip r:embed="rId3">
            <a:alphaModFix/>
          </a:blip>
          <a:srcRect b="0" l="0" r="0" t="0"/>
          <a:stretch/>
        </p:blipFill>
        <p:spPr>
          <a:xfrm>
            <a:off x="4165561" y="950347"/>
            <a:ext cx="2552030" cy="5512078"/>
          </a:xfrm>
          <a:prstGeom prst="rect">
            <a:avLst/>
          </a:prstGeom>
          <a:noFill/>
          <a:ln>
            <a:noFill/>
          </a:ln>
        </p:spPr>
      </p:pic>
      <p:pic>
        <p:nvPicPr>
          <p:cNvPr id="307" name="Google Shape;307;p35"/>
          <p:cNvPicPr preferRelativeResize="0"/>
          <p:nvPr/>
        </p:nvPicPr>
        <p:blipFill rotWithShape="1">
          <a:blip r:embed="rId4">
            <a:alphaModFix/>
          </a:blip>
          <a:srcRect b="0" l="0" r="0" t="0"/>
          <a:stretch/>
        </p:blipFill>
        <p:spPr>
          <a:xfrm>
            <a:off x="4977325" y="1597440"/>
            <a:ext cx="2365230" cy="3295934"/>
          </a:xfrm>
          <a:prstGeom prst="rect">
            <a:avLst/>
          </a:prstGeom>
          <a:noFill/>
          <a:ln>
            <a:noFill/>
          </a:ln>
        </p:spPr>
      </p:pic>
      <p:pic>
        <p:nvPicPr>
          <p:cNvPr id="308" name="Google Shape;308;p35"/>
          <p:cNvPicPr preferRelativeResize="0"/>
          <p:nvPr/>
        </p:nvPicPr>
        <p:blipFill rotWithShape="1">
          <a:blip r:embed="rId5">
            <a:alphaModFix/>
          </a:blip>
          <a:srcRect b="0" l="0" r="0" t="0"/>
          <a:stretch/>
        </p:blipFill>
        <p:spPr>
          <a:xfrm>
            <a:off x="5966603" y="1156318"/>
            <a:ext cx="2854344" cy="4431030"/>
          </a:xfrm>
          <a:prstGeom prst="rect">
            <a:avLst/>
          </a:prstGeom>
          <a:noFill/>
          <a:ln>
            <a:noFill/>
          </a:ln>
        </p:spPr>
      </p:pic>
      <p:pic>
        <p:nvPicPr>
          <p:cNvPr id="309" name="Google Shape;309;p35"/>
          <p:cNvPicPr preferRelativeResize="0"/>
          <p:nvPr/>
        </p:nvPicPr>
        <p:blipFill rotWithShape="1">
          <a:blip r:embed="rId6">
            <a:alphaModFix/>
          </a:blip>
          <a:srcRect b="0" l="0" r="0" t="0"/>
          <a:stretch/>
        </p:blipFill>
        <p:spPr>
          <a:xfrm>
            <a:off x="645279" y="362077"/>
            <a:ext cx="3286920" cy="4944754"/>
          </a:xfrm>
          <a:prstGeom prst="rect">
            <a:avLst/>
          </a:prstGeom>
          <a:noFill/>
          <a:ln>
            <a:noFill/>
          </a:ln>
        </p:spPr>
      </p:pic>
      <p:pic>
        <p:nvPicPr>
          <p:cNvPr descr="Nem érhető el leírás a fényképhez." id="310" name="Google Shape;310;p35"/>
          <p:cNvPicPr preferRelativeResize="0"/>
          <p:nvPr/>
        </p:nvPicPr>
        <p:blipFill rotWithShape="1">
          <a:blip r:embed="rId7">
            <a:alphaModFix/>
          </a:blip>
          <a:srcRect b="0" l="0" r="0" t="0"/>
          <a:stretch/>
        </p:blipFill>
        <p:spPr>
          <a:xfrm>
            <a:off x="554547" y="2824618"/>
            <a:ext cx="3581077" cy="3398293"/>
          </a:xfrm>
          <a:prstGeom prst="rect">
            <a:avLst/>
          </a:prstGeom>
          <a:noFill/>
          <a:ln>
            <a:noFill/>
          </a:ln>
        </p:spPr>
      </p:pic>
      <p:pic>
        <p:nvPicPr>
          <p:cNvPr id="311" name="Google Shape;311;p35"/>
          <p:cNvPicPr preferRelativeResize="0"/>
          <p:nvPr/>
        </p:nvPicPr>
        <p:blipFill rotWithShape="1">
          <a:blip r:embed="rId8">
            <a:alphaModFix/>
          </a:blip>
          <a:srcRect b="0" l="0" r="0" t="0"/>
          <a:stretch/>
        </p:blipFill>
        <p:spPr>
          <a:xfrm>
            <a:off x="4322856" y="4135228"/>
            <a:ext cx="3122138" cy="2127092"/>
          </a:xfrm>
          <a:prstGeom prst="rect">
            <a:avLst/>
          </a:prstGeom>
          <a:noFill/>
          <a:ln>
            <a:noFill/>
          </a:ln>
        </p:spPr>
      </p:pic>
      <p:pic>
        <p:nvPicPr>
          <p:cNvPr id="312" name="Google Shape;312;p35"/>
          <p:cNvPicPr preferRelativeResize="0"/>
          <p:nvPr/>
        </p:nvPicPr>
        <p:blipFill rotWithShape="1">
          <a:blip r:embed="rId9">
            <a:alphaModFix/>
          </a:blip>
          <a:srcRect b="0" l="0" r="0" t="0"/>
          <a:stretch/>
        </p:blipFill>
        <p:spPr>
          <a:xfrm>
            <a:off x="9296400" y="4195108"/>
            <a:ext cx="2223446" cy="22234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36"/>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4800">
                <a:solidFill>
                  <a:srgbClr val="92CF7C"/>
                </a:solidFill>
              </a:rPr>
              <a:t>Poze</a:t>
            </a:r>
            <a:br>
              <a:rPr b="1" lang="hu-HU" sz="4800">
                <a:solidFill>
                  <a:srgbClr val="92CF7C"/>
                </a:solidFill>
              </a:rPr>
            </a:br>
            <a:endParaRPr b="1" sz="4800">
              <a:solidFill>
                <a:srgbClr val="92CF7C"/>
              </a:solidFill>
            </a:endParaRPr>
          </a:p>
        </p:txBody>
      </p:sp>
      <p:sp>
        <p:nvSpPr>
          <p:cNvPr id="318" name="Google Shape;318;p36"/>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319" name="Google Shape;319;p36"/>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320" name="Google Shape;320;p36"/>
          <p:cNvPicPr preferRelativeResize="0"/>
          <p:nvPr/>
        </p:nvPicPr>
        <p:blipFill/>
        <p:spPr>
          <a:xfrm>
            <a:off x="617594" y="607392"/>
            <a:ext cx="5149659" cy="2895270"/>
          </a:xfrm>
          <a:prstGeom prst="rect">
            <a:avLst/>
          </a:prstGeom>
          <a:noFill/>
          <a:ln>
            <a:noFill/>
          </a:ln>
        </p:spPr>
      </p:pic>
      <p:pic>
        <p:nvPicPr>
          <p:cNvPr id="321" name="Google Shape;321;p36"/>
          <p:cNvPicPr preferRelativeResize="0"/>
          <p:nvPr/>
        </p:nvPicPr>
        <p:blipFill rotWithShape="1">
          <a:blip r:embed="rId3">
            <a:alphaModFix/>
          </a:blip>
          <a:srcRect b="0" l="0" r="0" t="0"/>
          <a:stretch/>
        </p:blipFill>
        <p:spPr>
          <a:xfrm>
            <a:off x="2292832" y="3194720"/>
            <a:ext cx="5378703" cy="3024044"/>
          </a:xfrm>
          <a:prstGeom prst="rect">
            <a:avLst/>
          </a:prstGeom>
          <a:noFill/>
          <a:ln>
            <a:noFill/>
          </a:ln>
        </p:spPr>
      </p:pic>
      <p:pic>
        <p:nvPicPr>
          <p:cNvPr id="322" name="Google Shape;322;p36"/>
          <p:cNvPicPr preferRelativeResize="0"/>
          <p:nvPr/>
        </p:nvPicPr>
        <p:blipFill rotWithShape="1">
          <a:blip r:embed="rId4">
            <a:alphaModFix/>
          </a:blip>
          <a:srcRect b="0" l="0" r="0" t="0"/>
          <a:stretch/>
        </p:blipFill>
        <p:spPr>
          <a:xfrm>
            <a:off x="9444947" y="2779338"/>
            <a:ext cx="2223446" cy="22234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7"/>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3600">
                <a:solidFill>
                  <a:srgbClr val="92CF7C"/>
                </a:solidFill>
              </a:rPr>
              <a:t>… alte poze…</a:t>
            </a:r>
            <a:br>
              <a:rPr lang="hu-HU"/>
            </a:br>
            <a:endParaRPr/>
          </a:p>
        </p:txBody>
      </p:sp>
      <p:sp>
        <p:nvSpPr>
          <p:cNvPr id="328" name="Google Shape;328;p37"/>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329" name="Google Shape;329;p37"/>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descr="Nem érhető el leírás a fényképhez." id="330" name="Google Shape;330;p37"/>
          <p:cNvPicPr preferRelativeResize="0"/>
          <p:nvPr/>
        </p:nvPicPr>
        <p:blipFill rotWithShape="1">
          <a:blip r:embed="rId3">
            <a:alphaModFix/>
          </a:blip>
          <a:srcRect b="0" l="0" r="0" t="0"/>
          <a:stretch/>
        </p:blipFill>
        <p:spPr>
          <a:xfrm>
            <a:off x="5385874" y="603504"/>
            <a:ext cx="2720158" cy="5440316"/>
          </a:xfrm>
          <a:prstGeom prst="rect">
            <a:avLst/>
          </a:prstGeom>
          <a:noFill/>
          <a:ln>
            <a:noFill/>
          </a:ln>
        </p:spPr>
      </p:pic>
      <p:pic>
        <p:nvPicPr>
          <p:cNvPr descr="A képen a következők lehetnek: 2 ember, , mosolygó emberek, álló emberek, cipők, gyermek és túra/szabadtéri" id="331" name="Google Shape;331;p37"/>
          <p:cNvPicPr preferRelativeResize="0"/>
          <p:nvPr/>
        </p:nvPicPr>
        <p:blipFill rotWithShape="1">
          <a:blip r:embed="rId4">
            <a:alphaModFix/>
          </a:blip>
          <a:srcRect b="0" l="0" r="0" t="0"/>
          <a:stretch/>
        </p:blipFill>
        <p:spPr>
          <a:xfrm>
            <a:off x="1189210" y="3071344"/>
            <a:ext cx="3963301" cy="2972476"/>
          </a:xfrm>
          <a:prstGeom prst="rect">
            <a:avLst/>
          </a:prstGeom>
          <a:noFill/>
          <a:ln>
            <a:noFill/>
          </a:ln>
        </p:spPr>
      </p:pic>
      <p:pic>
        <p:nvPicPr>
          <p:cNvPr id="332" name="Google Shape;332;p37"/>
          <p:cNvPicPr preferRelativeResize="0"/>
          <p:nvPr/>
        </p:nvPicPr>
        <p:blipFill rotWithShape="1">
          <a:blip r:embed="rId5">
            <a:alphaModFix/>
          </a:blip>
          <a:srcRect b="0" l="0" r="0" t="0"/>
          <a:stretch/>
        </p:blipFill>
        <p:spPr>
          <a:xfrm>
            <a:off x="9444947" y="2779338"/>
            <a:ext cx="2223446" cy="22234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3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Soluții bune</a:t>
            </a:r>
            <a:r>
              <a:rPr b="1" lang="hu-HU">
                <a:solidFill>
                  <a:srgbClr val="92CF7C"/>
                </a:solidFill>
              </a:rPr>
              <a:t> - Csongrad</a:t>
            </a:r>
            <a:endParaRPr b="1">
              <a:solidFill>
                <a:srgbClr val="92CF7C"/>
              </a:solidFill>
            </a:endParaRPr>
          </a:p>
        </p:txBody>
      </p:sp>
      <p:pic>
        <p:nvPicPr>
          <p:cNvPr id="338" name="Google Shape;338;p38"/>
          <p:cNvPicPr preferRelativeResize="0"/>
          <p:nvPr/>
        </p:nvPicPr>
        <p:blipFill rotWithShape="1">
          <a:blip r:embed="rId3">
            <a:alphaModFix/>
          </a:blip>
          <a:srcRect b="0" l="0" r="0" t="0"/>
          <a:stretch/>
        </p:blipFill>
        <p:spPr>
          <a:xfrm>
            <a:off x="6255437" y="2387292"/>
            <a:ext cx="5006240" cy="3463181"/>
          </a:xfrm>
          <a:prstGeom prst="rect">
            <a:avLst/>
          </a:prstGeom>
          <a:noFill/>
          <a:ln>
            <a:noFill/>
          </a:ln>
        </p:spPr>
      </p:pic>
      <p:pic>
        <p:nvPicPr>
          <p:cNvPr id="339" name="Google Shape;339;p38"/>
          <p:cNvPicPr preferRelativeResize="0"/>
          <p:nvPr/>
        </p:nvPicPr>
        <p:blipFill rotWithShape="1">
          <a:blip r:embed="rId4">
            <a:alphaModFix/>
          </a:blip>
          <a:srcRect b="0" l="0" r="0" t="0"/>
          <a:stretch/>
        </p:blipFill>
        <p:spPr>
          <a:xfrm>
            <a:off x="900501" y="2387292"/>
            <a:ext cx="5031514" cy="3468969"/>
          </a:xfrm>
          <a:prstGeom prst="rect">
            <a:avLst/>
          </a:prstGeom>
          <a:noFill/>
          <a:ln>
            <a:noFill/>
          </a:ln>
        </p:spPr>
      </p:pic>
      <p:pic>
        <p:nvPicPr>
          <p:cNvPr id="340" name="Google Shape;340;p38"/>
          <p:cNvPicPr preferRelativeResize="0"/>
          <p:nvPr/>
        </p:nvPicPr>
        <p:blipFill rotWithShape="1">
          <a:blip r:embed="rId5">
            <a:alphaModFix/>
          </a:blip>
          <a:srcRect b="0" l="0" r="0" t="0"/>
          <a:stretch/>
        </p:blipFill>
        <p:spPr>
          <a:xfrm>
            <a:off x="9430603" y="1051996"/>
            <a:ext cx="2131696" cy="4686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3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Soluții bune</a:t>
            </a:r>
            <a:r>
              <a:rPr b="1" lang="hu-HU">
                <a:solidFill>
                  <a:srgbClr val="92CF7C"/>
                </a:solidFill>
              </a:rPr>
              <a:t> - Malta</a:t>
            </a:r>
            <a:endParaRPr/>
          </a:p>
        </p:txBody>
      </p:sp>
      <p:sp>
        <p:nvSpPr>
          <p:cNvPr id="346" name="Google Shape;346;p39"/>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900"/>
              </a:spcBef>
              <a:spcAft>
                <a:spcPts val="0"/>
              </a:spcAft>
              <a:buSzPts val="1800"/>
              <a:buNone/>
            </a:pPr>
            <a:r>
              <a:t/>
            </a:r>
            <a:endParaRPr/>
          </a:p>
        </p:txBody>
      </p:sp>
      <p:pic>
        <p:nvPicPr>
          <p:cNvPr descr="A képen a következők lehetnek: szöveg" id="347" name="Google Shape;347;p39"/>
          <p:cNvPicPr preferRelativeResize="0"/>
          <p:nvPr/>
        </p:nvPicPr>
        <p:blipFill rotWithShape="1">
          <a:blip r:embed="rId3">
            <a:alphaModFix/>
          </a:blip>
          <a:srcRect b="0" l="0" r="0" t="0"/>
          <a:stretch/>
        </p:blipFill>
        <p:spPr>
          <a:xfrm>
            <a:off x="1066800" y="2293144"/>
            <a:ext cx="10058400" cy="3551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F762A"/>
        </a:solidFill>
      </p:bgPr>
    </p:bg>
    <p:spTree>
      <p:nvGrpSpPr>
        <p:cNvPr id="108" name="Shape 108"/>
        <p:cNvGrpSpPr/>
        <p:nvPr/>
      </p:nvGrpSpPr>
      <p:grpSpPr>
        <a:xfrm>
          <a:off x="0" y="0"/>
          <a:ext cx="0" cy="0"/>
          <a:chOff x="0" y="0"/>
          <a:chExt cx="0" cy="0"/>
        </a:xfrm>
      </p:grpSpPr>
      <p:sp>
        <p:nvSpPr>
          <p:cNvPr id="109" name="Google Shape;109;p13"/>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1200"/>
              </a:spcBef>
              <a:spcAft>
                <a:spcPts val="0"/>
              </a:spcAft>
              <a:buSzPts val="2000"/>
              <a:buNone/>
            </a:pPr>
            <a:r>
              <a:rPr lang="hu-HU"/>
              <a:t>Cele 21 țări membri ai Consiliului European, prin acordul </a:t>
            </a:r>
            <a:r>
              <a:rPr lang="hu-HU" u="sng">
                <a:solidFill>
                  <a:schemeClr val="hlink"/>
                </a:solidFill>
                <a:hlinkClick r:id="rId3"/>
              </a:rPr>
              <a:t>Faro</a:t>
            </a:r>
            <a:r>
              <a:rPr lang="hu-HU"/>
              <a:t>, despre efectul patrimoniului cultural asupra comunității, atrage atenția cetățenilor, asupra necesității popularizării valorilor patrimoniului cultural, invitând țările să participe la inițializarea proiectului.Valorizarea se bazează pe sinergia între instituțiile de stat, particulare și a asociațiilor.</a:t>
            </a:r>
            <a:endParaRPr/>
          </a:p>
          <a:p>
            <a:pPr indent="0" lvl="0" marL="0" rtl="0" algn="just">
              <a:lnSpc>
                <a:spcPct val="100000"/>
              </a:lnSpc>
              <a:spcBef>
                <a:spcPts val="1200"/>
              </a:spcBef>
              <a:spcAft>
                <a:spcPts val="0"/>
              </a:spcAft>
              <a:buSzPts val="2000"/>
              <a:buNone/>
            </a:pPr>
            <a:r>
              <a:rPr lang="hu-HU"/>
              <a:t>Pentru executarea acestui pas este necesară includerea proceselor de dezvoltare și organizare a comunităților, într-un proces strategic care oferă posibilitatea includerii în public activitatea organizațiilor culturale.</a:t>
            </a:r>
            <a:endParaRPr/>
          </a:p>
          <a:p>
            <a:pPr indent="0" lvl="0" marL="0" rtl="0" algn="just">
              <a:lnSpc>
                <a:spcPct val="100000"/>
              </a:lnSpc>
              <a:spcBef>
                <a:spcPts val="1200"/>
              </a:spcBef>
              <a:spcAft>
                <a:spcPts val="0"/>
              </a:spcAft>
              <a:buSzPts val="2000"/>
              <a:buNone/>
            </a:pPr>
            <a:r>
              <a:rPr lang="hu-HU"/>
              <a:t>Conform Indicelui Social al Economiei Digitale (</a:t>
            </a:r>
            <a:r>
              <a:rPr lang="hu-HU" u="sng">
                <a:solidFill>
                  <a:schemeClr val="hlink"/>
                </a:solidFill>
                <a:hlinkClick r:id="rId4"/>
              </a:rPr>
              <a:t>DESI, 2015</a:t>
            </a:r>
            <a:r>
              <a:rPr lang="hu-HU"/>
              <a:t>), doar 2.8% din populația Europei dispune de competențe digitale, care să îndeplinească cerințele și să inițializeze proiecte concrete în domeniu.</a:t>
            </a:r>
            <a:r>
              <a:rPr lang="hu-HU"/>
              <a:t>.</a:t>
            </a:r>
            <a:endParaRPr/>
          </a:p>
        </p:txBody>
      </p:sp>
      <p:sp>
        <p:nvSpPr>
          <p:cNvPr id="110" name="Google Shape;110;p13"/>
          <p:cNvSpPr txBox="1"/>
          <p:nvPr>
            <p:ph type="title"/>
          </p:nvPr>
        </p:nvSpPr>
        <p:spPr>
          <a:xfrm>
            <a:off x="1066800" y="642594"/>
            <a:ext cx="10058400" cy="1371600"/>
          </a:xfrm>
          <a:prstGeom prst="rect">
            <a:avLst/>
          </a:prstGeom>
          <a:solidFill>
            <a:schemeClr val="dk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Century Gothic"/>
              <a:buNone/>
            </a:pPr>
            <a:r>
              <a:rPr b="1" lang="hu-HU">
                <a:solidFill>
                  <a:srgbClr val="BADB7C"/>
                </a:solidFill>
              </a:rPr>
              <a:t>Justificare</a:t>
            </a:r>
            <a:endParaRPr b="1">
              <a:solidFill>
                <a:srgbClr val="BADB7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0"/>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800"/>
              <a:buNone/>
            </a:pPr>
            <a:r>
              <a:rPr b="1" lang="hu-HU" sz="3600">
                <a:solidFill>
                  <a:srgbClr val="92CF7C"/>
                </a:solidFill>
              </a:rPr>
              <a:t>Poze</a:t>
            </a:r>
            <a:br>
              <a:rPr b="1" lang="hu-HU" sz="3600">
                <a:solidFill>
                  <a:srgbClr val="92CF7C"/>
                </a:solidFill>
              </a:rPr>
            </a:br>
            <a:endParaRPr b="1" sz="3600">
              <a:solidFill>
                <a:srgbClr val="92CF7C"/>
              </a:solidFill>
            </a:endParaRPr>
          </a:p>
        </p:txBody>
      </p:sp>
      <p:sp>
        <p:nvSpPr>
          <p:cNvPr id="353" name="Google Shape;353;p40"/>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354" name="Google Shape;354;p40"/>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t/>
            </a:r>
            <a:endParaRPr/>
          </a:p>
        </p:txBody>
      </p:sp>
      <p:pic>
        <p:nvPicPr>
          <p:cNvPr id="355" name="Google Shape;355;p40"/>
          <p:cNvPicPr preferRelativeResize="0"/>
          <p:nvPr/>
        </p:nvPicPr>
        <p:blipFill rotWithShape="1">
          <a:blip r:embed="rId3">
            <a:alphaModFix/>
          </a:blip>
          <a:srcRect b="0" l="0" r="0" t="0"/>
          <a:stretch/>
        </p:blipFill>
        <p:spPr>
          <a:xfrm>
            <a:off x="9451439" y="2975963"/>
            <a:ext cx="2122226" cy="2122226"/>
          </a:xfrm>
          <a:prstGeom prst="rect">
            <a:avLst/>
          </a:prstGeom>
          <a:noFill/>
          <a:ln>
            <a:noFill/>
          </a:ln>
        </p:spPr>
      </p:pic>
      <p:pic>
        <p:nvPicPr>
          <p:cNvPr descr="A képen a következők lehetnek: egy vagy több ember és belső tér" id="356" name="Google Shape;356;p40"/>
          <p:cNvPicPr preferRelativeResize="0"/>
          <p:nvPr/>
        </p:nvPicPr>
        <p:blipFill rotWithShape="1">
          <a:blip r:embed="rId4">
            <a:alphaModFix/>
          </a:blip>
          <a:srcRect b="0" l="0" r="0" t="0"/>
          <a:stretch/>
        </p:blipFill>
        <p:spPr>
          <a:xfrm>
            <a:off x="904329" y="859808"/>
            <a:ext cx="3920319" cy="52270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CF7C"/>
                </a:solidFill>
              </a:rPr>
              <a:t>Surse</a:t>
            </a:r>
            <a:endParaRPr b="1">
              <a:solidFill>
                <a:srgbClr val="92CF7C"/>
              </a:solidFill>
            </a:endParaRPr>
          </a:p>
        </p:txBody>
      </p:sp>
      <p:sp>
        <p:nvSpPr>
          <p:cNvPr id="362" name="Google Shape;362;p41"/>
          <p:cNvSpPr txBox="1"/>
          <p:nvPr>
            <p:ph idx="1" type="body"/>
          </p:nvPr>
        </p:nvSpPr>
        <p:spPr>
          <a:xfrm>
            <a:off x="1066800" y="1953928"/>
            <a:ext cx="10058400" cy="393192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900"/>
              </a:spcBef>
              <a:spcAft>
                <a:spcPts val="0"/>
              </a:spcAft>
              <a:buSzPts val="1800"/>
              <a:buChar char="•"/>
            </a:pPr>
            <a:r>
              <a:rPr lang="hu-HU" sz="2400"/>
              <a:t>Pagina Facebook al Invaziei Digitale</a:t>
            </a:r>
            <a:endParaRPr/>
          </a:p>
          <a:p>
            <a:pPr indent="-342900" lvl="0" marL="457200" rtl="0" algn="l">
              <a:lnSpc>
                <a:spcPct val="100000"/>
              </a:lnSpc>
              <a:spcBef>
                <a:spcPts val="900"/>
              </a:spcBef>
              <a:spcAft>
                <a:spcPts val="0"/>
              </a:spcAft>
              <a:buSzPts val="1800"/>
              <a:buChar char="•"/>
            </a:pPr>
            <a:r>
              <a:rPr b="1" lang="hu-HU" sz="2400">
                <a:latin typeface="Century Gothic"/>
                <a:ea typeface="Century Gothic"/>
                <a:cs typeface="Century Gothic"/>
                <a:sym typeface="Century Gothic"/>
              </a:rPr>
              <a:t>DIGINV-Digital Invasions for the promotion of cultural heritage </a:t>
            </a:r>
            <a:r>
              <a:rPr lang="hu-HU" sz="2400">
                <a:latin typeface="Century Gothic"/>
                <a:ea typeface="Century Gothic"/>
                <a:cs typeface="Century Gothic"/>
                <a:sym typeface="Century Gothic"/>
              </a:rPr>
              <a:t>2018-1-IT02-KA204-048171 </a:t>
            </a:r>
            <a:r>
              <a:rPr lang="hu-HU" sz="2400"/>
              <a:t>documentarea proiectului desfășurat</a:t>
            </a:r>
            <a:endParaRPr sz="2400">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F1C"/>
        </a:solidFill>
      </p:bgPr>
    </p:bg>
    <p:spTree>
      <p:nvGrpSpPr>
        <p:cNvPr id="366" name="Shape 366"/>
        <p:cNvGrpSpPr/>
        <p:nvPr/>
      </p:nvGrpSpPr>
      <p:grpSpPr>
        <a:xfrm>
          <a:off x="0" y="0"/>
          <a:ext cx="0" cy="0"/>
          <a:chOff x="0" y="0"/>
          <a:chExt cx="0" cy="0"/>
        </a:xfrm>
      </p:grpSpPr>
      <p:sp>
        <p:nvSpPr>
          <p:cNvPr id="367" name="Google Shape;367;p42"/>
          <p:cNvSpPr txBox="1"/>
          <p:nvPr>
            <p:ph type="ctrTitle"/>
          </p:nvPr>
        </p:nvSpPr>
        <p:spPr>
          <a:xfrm>
            <a:off x="1561708" y="2091263"/>
            <a:ext cx="9068586" cy="2590800"/>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chemeClr val="lt1"/>
              </a:buClr>
              <a:buSzPts val="3200"/>
              <a:buFont typeface="Century Gothic"/>
              <a:buNone/>
            </a:pPr>
            <a:br>
              <a:rPr b="1" lang="hu-HU" sz="4800"/>
            </a:br>
            <a:br>
              <a:rPr b="1" lang="hu-HU" sz="4800"/>
            </a:br>
            <a:r>
              <a:rPr b="1" lang="hu-HU" sz="4800"/>
              <a:t>Mulțumim pentru atenție!</a:t>
            </a:r>
            <a:br>
              <a:rPr b="1" lang="hu-HU" sz="4800"/>
            </a:br>
            <a:br>
              <a:rPr b="1" lang="hu-HU" sz="4800"/>
            </a:br>
            <a:endParaRPr b="1" sz="4800" cap="none"/>
          </a:p>
        </p:txBody>
      </p:sp>
      <p:sp>
        <p:nvSpPr>
          <p:cNvPr id="368" name="Google Shape;368;p42"/>
          <p:cNvSpPr txBox="1"/>
          <p:nvPr>
            <p:ph idx="1" type="subTitle"/>
          </p:nvPr>
        </p:nvSpPr>
        <p:spPr>
          <a:xfrm>
            <a:off x="1562100" y="4682062"/>
            <a:ext cx="9070848" cy="45720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600"/>
              <a:buNone/>
            </a:pPr>
            <a:r>
              <a:t/>
            </a:r>
            <a:endParaRPr/>
          </a:p>
        </p:txBody>
      </p:sp>
      <p:pic>
        <p:nvPicPr>
          <p:cNvPr id="369" name="Google Shape;369;p42"/>
          <p:cNvPicPr preferRelativeResize="0"/>
          <p:nvPr/>
        </p:nvPicPr>
        <p:blipFill rotWithShape="1">
          <a:blip r:embed="rId3">
            <a:alphaModFix/>
          </a:blip>
          <a:srcRect b="0" l="0" r="0" t="0"/>
          <a:stretch/>
        </p:blipFill>
        <p:spPr>
          <a:xfrm>
            <a:off x="9225887" y="522340"/>
            <a:ext cx="2223446" cy="2223446"/>
          </a:xfrm>
          <a:prstGeom prst="rect">
            <a:avLst/>
          </a:prstGeom>
          <a:noFill/>
          <a:ln>
            <a:noFill/>
          </a:ln>
        </p:spPr>
      </p:pic>
      <p:sp>
        <p:nvSpPr>
          <p:cNvPr id="370" name="Google Shape;370;p42"/>
          <p:cNvSpPr txBox="1"/>
          <p:nvPr/>
        </p:nvSpPr>
        <p:spPr>
          <a:xfrm>
            <a:off x="1714500" y="4834462"/>
            <a:ext cx="9070848" cy="45720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EEAE2"/>
              </a:buClr>
              <a:buSzPts val="1600"/>
              <a:buFont typeface="Arial"/>
              <a:buNone/>
            </a:pPr>
            <a:r>
              <a:rPr b="0" i="0" lang="hu-HU" sz="1200" u="none" cap="none" strike="noStrike">
                <a:solidFill>
                  <a:schemeClr val="lt2"/>
                </a:solidFill>
                <a:latin typeface="Century Gothic"/>
                <a:ea typeface="Century Gothic"/>
                <a:cs typeface="Century Gothic"/>
                <a:sym typeface="Century Gothic"/>
              </a:rPr>
              <a:t>„Jelen prezentáció tartalma nem feltétlenül tükrözi az Európai Unió hivatalos álláspontját.”</a:t>
            </a:r>
            <a:endParaRPr/>
          </a:p>
          <a:p>
            <a:pPr indent="0" lvl="0" marL="0" marR="0" rtl="0" algn="ctr">
              <a:lnSpc>
                <a:spcPct val="100000"/>
              </a:lnSpc>
              <a:spcBef>
                <a:spcPts val="0"/>
              </a:spcBef>
              <a:spcAft>
                <a:spcPts val="0"/>
              </a:spcAft>
              <a:buClr>
                <a:srgbClr val="EEEAE2"/>
              </a:buClr>
              <a:buSzPts val="1600"/>
              <a:buFont typeface="Arial"/>
              <a:buNone/>
            </a:pPr>
            <a:br>
              <a:rPr b="0" i="0" lang="hu-HU" sz="5400" u="none" cap="none" strike="noStrike">
                <a:solidFill>
                  <a:schemeClr val="lt2"/>
                </a:solidFill>
                <a:latin typeface="Century Gothic"/>
                <a:ea typeface="Century Gothic"/>
                <a:cs typeface="Century Gothic"/>
                <a:sym typeface="Century Gothic"/>
              </a:rPr>
            </a:br>
            <a:endParaRPr b="0" i="0" sz="1600" u="none" cap="none" strike="noStrike">
              <a:solidFill>
                <a:schemeClr val="lt2"/>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A4F1C"/>
        </a:solidFill>
      </p:bgPr>
    </p:bg>
    <p:spTree>
      <p:nvGrpSpPr>
        <p:cNvPr id="114" name="Shape 114"/>
        <p:cNvGrpSpPr/>
        <p:nvPr/>
      </p:nvGrpSpPr>
      <p:grpSpPr>
        <a:xfrm>
          <a:off x="0" y="0"/>
          <a:ext cx="0" cy="0"/>
          <a:chOff x="0" y="0"/>
          <a:chExt cx="0" cy="0"/>
        </a:xfrm>
      </p:grpSpPr>
      <p:sp>
        <p:nvSpPr>
          <p:cNvPr id="115" name="Google Shape;115;p14"/>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457200" lvl="0" marL="562927" rtl="0" algn="just">
              <a:lnSpc>
                <a:spcPct val="100000"/>
              </a:lnSpc>
              <a:spcBef>
                <a:spcPts val="0"/>
              </a:spcBef>
              <a:spcAft>
                <a:spcPts val="0"/>
              </a:spcAft>
              <a:buSzPts val="1665"/>
              <a:buFont typeface="Century Gothic"/>
              <a:buChar char="-"/>
            </a:pPr>
            <a:r>
              <a:rPr lang="hu-HU" sz="2400"/>
              <a:t>Este necesară îmbunătățirea competențelor digitale, de comunicare și de leadership a organizațiilor culturale europene și educaționale pentru adulți, în vederea promovării participării a cetățenilor în popularizarea patrimoniului cultural.</a:t>
            </a:r>
            <a:endParaRPr sz="2400"/>
          </a:p>
          <a:p>
            <a:pPr indent="-351472" lvl="0" marL="562928" rtl="0" algn="just">
              <a:lnSpc>
                <a:spcPct val="100000"/>
              </a:lnSpc>
              <a:spcBef>
                <a:spcPts val="0"/>
              </a:spcBef>
              <a:spcAft>
                <a:spcPts val="0"/>
              </a:spcAft>
              <a:buSzPts val="1665"/>
              <a:buFont typeface="Century Gothic"/>
              <a:buNone/>
            </a:pPr>
            <a:r>
              <a:t/>
            </a:r>
            <a:endParaRPr sz="2400"/>
          </a:p>
          <a:p>
            <a:pPr indent="-457200" lvl="0" marL="562927" rtl="0" algn="just">
              <a:lnSpc>
                <a:spcPct val="100000"/>
              </a:lnSpc>
              <a:spcBef>
                <a:spcPts val="0"/>
              </a:spcBef>
              <a:spcAft>
                <a:spcPts val="0"/>
              </a:spcAft>
              <a:buSzPts val="1665"/>
              <a:buChar char="•"/>
            </a:pPr>
            <a:r>
              <a:rPr lang="hu-HU" sz="2400"/>
              <a:t>Dezvoltarea competențelor digitale a participanților se face cu ajutorul educației nonformale, bazându-se pe tehnologii noi în domeniul istoric / artistic / cultural și popularizarea locațiilor cu acces la valori culturale.</a:t>
            </a:r>
            <a:endParaRPr sz="2400"/>
          </a:p>
          <a:p>
            <a:pPr indent="0" lvl="0" marL="457200" rtl="0" algn="just">
              <a:lnSpc>
                <a:spcPct val="100000"/>
              </a:lnSpc>
              <a:spcBef>
                <a:spcPts val="0"/>
              </a:spcBef>
              <a:spcAft>
                <a:spcPts val="0"/>
              </a:spcAft>
              <a:buNone/>
            </a:pPr>
            <a:r>
              <a:t/>
            </a:r>
            <a:endParaRPr sz="2400"/>
          </a:p>
        </p:txBody>
      </p:sp>
      <p:sp>
        <p:nvSpPr>
          <p:cNvPr id="116" name="Google Shape;116;p14"/>
          <p:cNvSpPr txBox="1"/>
          <p:nvPr>
            <p:ph type="title"/>
          </p:nvPr>
        </p:nvSpPr>
        <p:spPr>
          <a:xfrm>
            <a:off x="1066800" y="642594"/>
            <a:ext cx="10058400" cy="1371600"/>
          </a:xfrm>
          <a:prstGeom prst="rect">
            <a:avLst/>
          </a:prstGeom>
          <a:solidFill>
            <a:schemeClr val="dk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Century Gothic"/>
              <a:buNone/>
            </a:pPr>
            <a:r>
              <a:rPr b="1" lang="hu-HU">
                <a:solidFill>
                  <a:srgbClr val="BADB7C"/>
                </a:solidFill>
              </a:rPr>
              <a:t>Scop</a:t>
            </a:r>
            <a:endParaRPr b="1">
              <a:solidFill>
                <a:srgbClr val="BADB7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0" name="Shape 120"/>
        <p:cNvGrpSpPr/>
        <p:nvPr/>
      </p:nvGrpSpPr>
      <p:grpSpPr>
        <a:xfrm>
          <a:off x="0" y="0"/>
          <a:ext cx="0" cy="0"/>
          <a:chOff x="0" y="0"/>
          <a:chExt cx="0" cy="0"/>
        </a:xfrm>
      </p:grpSpPr>
      <p:sp>
        <p:nvSpPr>
          <p:cNvPr id="121" name="Google Shape;121;p15"/>
          <p:cNvSpPr/>
          <p:nvPr/>
        </p:nvSpPr>
        <p:spPr>
          <a:xfrm>
            <a:off x="9442390" y="688078"/>
            <a:ext cx="2088592"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hu-HU" sz="2000" u="none" cap="none" strike="noStrike">
                <a:solidFill>
                  <a:schemeClr val="lt1"/>
                </a:solidFill>
                <a:latin typeface="Century Gothic"/>
                <a:ea typeface="Century Gothic"/>
                <a:cs typeface="Century Gothic"/>
                <a:sym typeface="Century Gothic"/>
              </a:rPr>
              <a:t>…</a:t>
            </a:r>
            <a:r>
              <a:rPr b="1" lang="hu-HU" sz="2000">
                <a:solidFill>
                  <a:schemeClr val="lt1"/>
                </a:solidFill>
                <a:latin typeface="Century Gothic"/>
                <a:ea typeface="Century Gothic"/>
                <a:cs typeface="Century Gothic"/>
                <a:sym typeface="Century Gothic"/>
              </a:rPr>
              <a:t>inovativ fără îndoială</a:t>
            </a:r>
            <a:r>
              <a:rPr b="1" i="0" lang="hu-HU" sz="2000" u="none" cap="none" strike="noStrike">
                <a:solidFill>
                  <a:schemeClr val="lt1"/>
                </a:solidFill>
                <a:latin typeface="Century Gothic"/>
                <a:ea typeface="Century Gothic"/>
                <a:cs typeface="Century Gothic"/>
                <a:sym typeface="Century Gothic"/>
              </a:rPr>
              <a:t>, deoarece se ocupă cu dezvoltarea patrimoniului cultural într-un mod </a:t>
            </a:r>
            <a:r>
              <a:rPr b="1" lang="hu-HU" sz="2000">
                <a:solidFill>
                  <a:schemeClr val="lt1"/>
                </a:solidFill>
                <a:latin typeface="Century Gothic"/>
                <a:ea typeface="Century Gothic"/>
                <a:cs typeface="Century Gothic"/>
                <a:sym typeface="Century Gothic"/>
              </a:rPr>
              <a:t>puțin cunoscut până acum...</a:t>
            </a:r>
            <a:endParaRPr b="1" i="0" sz="2000" u="none" cap="none" strike="noStrike">
              <a:solidFill>
                <a:schemeClr val="lt1"/>
              </a:solidFill>
              <a:latin typeface="Century Gothic"/>
              <a:ea typeface="Century Gothic"/>
              <a:cs typeface="Century Gothic"/>
              <a:sym typeface="Century Gothic"/>
            </a:endParaRPr>
          </a:p>
        </p:txBody>
      </p:sp>
      <p:pic>
        <p:nvPicPr>
          <p:cNvPr id="122" name="Google Shape;122;p15"/>
          <p:cNvPicPr preferRelativeResize="0"/>
          <p:nvPr>
            <p:ph idx="2" type="pic"/>
          </p:nvPr>
        </p:nvPicPr>
        <p:blipFill rotWithShape="1">
          <a:blip r:embed="rId3">
            <a:alphaModFix/>
          </a:blip>
          <a:srcRect b="0" l="18831" r="18831" t="0"/>
          <a:stretch/>
        </p:blipFill>
        <p:spPr>
          <a:xfrm>
            <a:off x="2425148" y="1840914"/>
            <a:ext cx="6404527" cy="4751974"/>
          </a:xfrm>
          <a:prstGeom prst="rect">
            <a:avLst/>
          </a:prstGeom>
          <a:solidFill>
            <a:srgbClr val="808080"/>
          </a:solidFill>
          <a:ln>
            <a:noFill/>
          </a:ln>
        </p:spPr>
      </p:pic>
      <p:sp>
        <p:nvSpPr>
          <p:cNvPr id="123" name="Google Shape;123;p15"/>
          <p:cNvSpPr txBox="1"/>
          <p:nvPr>
            <p:ph idx="1" type="body"/>
          </p:nvPr>
        </p:nvSpPr>
        <p:spPr>
          <a:xfrm rot="-2893039">
            <a:off x="-947153" y="1356549"/>
            <a:ext cx="4439421" cy="562734"/>
          </a:xfrm>
          <a:prstGeom prst="rect">
            <a:avLst/>
          </a:prstGeom>
          <a:noFill/>
          <a:ln>
            <a:noFill/>
          </a:ln>
        </p:spPr>
        <p:txBody>
          <a:bodyPr anchorCtr="0" anchor="t" bIns="45700" lIns="91425" spcFirstLastPara="1" rIns="91425" wrap="square" tIns="45700">
            <a:noAutofit/>
          </a:bodyPr>
          <a:lstStyle/>
          <a:p>
            <a:pPr indent="-228600" lvl="0" marL="457200" rtl="0" algn="ctr">
              <a:lnSpc>
                <a:spcPct val="110000"/>
              </a:lnSpc>
              <a:spcBef>
                <a:spcPts val="800"/>
              </a:spcBef>
              <a:spcAft>
                <a:spcPts val="0"/>
              </a:spcAft>
              <a:buSzPts val="1400"/>
              <a:buNone/>
            </a:pPr>
            <a:r>
              <a:rPr b="1" lang="hu-HU" sz="1800" u="sng">
                <a:solidFill>
                  <a:schemeClr val="hlink"/>
                </a:solidFill>
                <a:hlinkClick r:id="rId4"/>
              </a:rPr>
              <a:t>https://www.invasionidigitali.it/en/</a:t>
            </a:r>
            <a:endParaRPr b="1" sz="1800"/>
          </a:p>
          <a:p>
            <a:pPr indent="-228600" lvl="0" marL="457200" rtl="0" algn="l">
              <a:lnSpc>
                <a:spcPct val="110000"/>
              </a:lnSpc>
              <a:spcBef>
                <a:spcPts val="800"/>
              </a:spcBef>
              <a:spcAft>
                <a:spcPts val="0"/>
              </a:spcAft>
              <a:buSzPts val="1400"/>
              <a:buNone/>
            </a:pPr>
            <a:r>
              <a:t/>
            </a:r>
            <a:endParaRPr/>
          </a:p>
        </p:txBody>
      </p:sp>
      <p:pic>
        <p:nvPicPr>
          <p:cNvPr id="124" name="Google Shape;124;p15"/>
          <p:cNvPicPr preferRelativeResize="0"/>
          <p:nvPr/>
        </p:nvPicPr>
        <p:blipFill rotWithShape="1">
          <a:blip r:embed="rId5">
            <a:alphaModFix/>
          </a:blip>
          <a:srcRect b="0" l="0" r="0" t="0"/>
          <a:stretch/>
        </p:blipFill>
        <p:spPr>
          <a:xfrm>
            <a:off x="9775110" y="4607880"/>
            <a:ext cx="1423151" cy="1423151"/>
          </a:xfrm>
          <a:prstGeom prst="rect">
            <a:avLst/>
          </a:prstGeom>
          <a:noFill/>
          <a:ln>
            <a:noFill/>
          </a:ln>
        </p:spPr>
      </p:pic>
      <p:pic>
        <p:nvPicPr>
          <p:cNvPr descr="Best of Search Matters" id="125" name="Google Shape;125;p15"/>
          <p:cNvPicPr preferRelativeResize="0"/>
          <p:nvPr/>
        </p:nvPicPr>
        <p:blipFill rotWithShape="1">
          <a:blip r:embed="rId6">
            <a:alphaModFix/>
          </a:blip>
          <a:srcRect b="0" l="0" r="0" t="0"/>
          <a:stretch/>
        </p:blipFill>
        <p:spPr>
          <a:xfrm rot="-2678920">
            <a:off x="1089902" y="1687765"/>
            <a:ext cx="2055313" cy="8677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6"/>
          <p:cNvSpPr txBox="1"/>
          <p:nvPr>
            <p:ph idx="1" type="body"/>
          </p:nvPr>
        </p:nvSpPr>
        <p:spPr>
          <a:xfrm>
            <a:off x="1066800" y="2103120"/>
            <a:ext cx="10058400" cy="393192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900"/>
              </a:spcBef>
              <a:spcAft>
                <a:spcPts val="0"/>
              </a:spcAft>
              <a:buSzPts val="1400"/>
              <a:buChar char="•"/>
            </a:pPr>
            <a:r>
              <a:rPr lang="hu-HU" sz="1400"/>
              <a:t>Planifică invazia: idei, teme, trasee, oameni, îmbrăcăminte, porturi tradiționale.</a:t>
            </a:r>
            <a:endParaRPr sz="1400"/>
          </a:p>
          <a:p>
            <a:pPr indent="-317500" lvl="0" marL="457200" rtl="0" algn="l">
              <a:lnSpc>
                <a:spcPct val="100000"/>
              </a:lnSpc>
              <a:spcBef>
                <a:spcPts val="900"/>
              </a:spcBef>
              <a:spcAft>
                <a:spcPts val="0"/>
              </a:spcAft>
              <a:buSzPts val="1400"/>
              <a:buChar char="•"/>
            </a:pPr>
            <a:r>
              <a:rPr lang="hu-HU" sz="1400"/>
              <a:t>Realizează o prezentație despre proiect, care să poți prezenta către parteneri, asociații guvernamentale, cunoștințe, voluntari</a:t>
            </a:r>
            <a:endParaRPr sz="1400"/>
          </a:p>
          <a:p>
            <a:pPr indent="-317500" lvl="0" marL="457200" rtl="0" algn="l">
              <a:lnSpc>
                <a:spcPct val="100000"/>
              </a:lnSpc>
              <a:spcBef>
                <a:spcPts val="900"/>
              </a:spcBef>
              <a:spcAft>
                <a:spcPts val="0"/>
              </a:spcAft>
              <a:buSzPts val="1400"/>
              <a:buChar char="•"/>
            </a:pPr>
            <a:r>
              <a:rPr lang="hu-HU" sz="1400"/>
              <a:t>Încearcă să implici susținători, surse de cunoștință pentru realizare</a:t>
            </a:r>
            <a:endParaRPr sz="1400"/>
          </a:p>
          <a:p>
            <a:pPr indent="-317500" lvl="0" marL="457200" rtl="0" algn="l">
              <a:lnSpc>
                <a:spcPct val="100000"/>
              </a:lnSpc>
              <a:spcBef>
                <a:spcPts val="900"/>
              </a:spcBef>
              <a:spcAft>
                <a:spcPts val="0"/>
              </a:spcAft>
              <a:buSzPts val="1400"/>
              <a:buChar char="•"/>
            </a:pPr>
            <a:r>
              <a:rPr lang="hu-HU" sz="1400"/>
              <a:t>Crează un plan de comunicații</a:t>
            </a:r>
            <a:endParaRPr sz="1400"/>
          </a:p>
          <a:p>
            <a:pPr indent="-317500" lvl="0" marL="457200" rtl="0" algn="l">
              <a:lnSpc>
                <a:spcPct val="100000"/>
              </a:lnSpc>
              <a:spcBef>
                <a:spcPts val="900"/>
              </a:spcBef>
              <a:spcAft>
                <a:spcPts val="0"/>
              </a:spcAft>
              <a:buSzPts val="1400"/>
              <a:buChar char="•"/>
            </a:pPr>
            <a:r>
              <a:rPr lang="hu-HU" sz="1400"/>
              <a:t>Compune provocarea</a:t>
            </a:r>
            <a:endParaRPr sz="1400"/>
          </a:p>
          <a:p>
            <a:pPr indent="-317500" lvl="0" marL="457200" rtl="0" algn="l">
              <a:lnSpc>
                <a:spcPct val="100000"/>
              </a:lnSpc>
              <a:spcBef>
                <a:spcPts val="900"/>
              </a:spcBef>
              <a:spcAft>
                <a:spcPts val="0"/>
              </a:spcAft>
              <a:buSzPts val="1400"/>
              <a:buChar char="•"/>
            </a:pPr>
            <a:r>
              <a:rPr lang="hu-HU" sz="1400"/>
              <a:t>Proiectează flyere, pancarte, rollup-uri, etc. cu un artist grafic</a:t>
            </a:r>
            <a:endParaRPr sz="1400"/>
          </a:p>
          <a:p>
            <a:pPr indent="-317500" lvl="0" marL="457200" rtl="0" algn="l">
              <a:lnSpc>
                <a:spcPct val="100000"/>
              </a:lnSpc>
              <a:spcBef>
                <a:spcPts val="900"/>
              </a:spcBef>
              <a:spcAft>
                <a:spcPts val="0"/>
              </a:spcAft>
              <a:buSzPts val="1400"/>
              <a:buChar char="•"/>
            </a:pPr>
            <a:r>
              <a:rPr lang="hu-HU" sz="1400"/>
              <a:t>Crează o descriere amănunțită</a:t>
            </a:r>
            <a:endParaRPr sz="1400"/>
          </a:p>
          <a:p>
            <a:pPr indent="-317500" lvl="0" marL="457200" rtl="0" algn="l">
              <a:lnSpc>
                <a:spcPct val="100000"/>
              </a:lnSpc>
              <a:spcBef>
                <a:spcPts val="900"/>
              </a:spcBef>
              <a:spcAft>
                <a:spcPts val="0"/>
              </a:spcAft>
              <a:buSzPts val="1400"/>
              <a:buChar char="•"/>
            </a:pPr>
            <a:r>
              <a:rPr lang="hu-HU" sz="1400"/>
              <a:t>Crează un eveniment pe Facebook, cu ajutorul acesta construiește o comunitate online</a:t>
            </a:r>
            <a:endParaRPr sz="1400"/>
          </a:p>
          <a:p>
            <a:pPr indent="-317500" lvl="0" marL="457200" rtl="0" algn="l">
              <a:lnSpc>
                <a:spcPct val="100000"/>
              </a:lnSpc>
              <a:spcBef>
                <a:spcPts val="900"/>
              </a:spcBef>
              <a:spcAft>
                <a:spcPts val="0"/>
              </a:spcAft>
              <a:buSzPts val="1400"/>
              <a:buChar char="•"/>
            </a:pPr>
            <a:r>
              <a:rPr lang="hu-HU" sz="1400"/>
              <a:t>Alege data de desfășurare</a:t>
            </a:r>
            <a:endParaRPr sz="1400"/>
          </a:p>
          <a:p>
            <a:pPr indent="-317500" lvl="0" marL="457200" rtl="0" algn="l">
              <a:lnSpc>
                <a:spcPct val="100000"/>
              </a:lnSpc>
              <a:spcBef>
                <a:spcPts val="900"/>
              </a:spcBef>
              <a:spcAft>
                <a:spcPts val="0"/>
              </a:spcAft>
              <a:buSzPts val="1400"/>
              <a:buChar char="•"/>
            </a:pPr>
            <a:r>
              <a:rPr lang="hu-HU" sz="1400"/>
              <a:t>Notifică organizațiile media să informeze locația înainte și în cursul evenimentului</a:t>
            </a:r>
            <a:endParaRPr sz="1400"/>
          </a:p>
          <a:p>
            <a:pPr indent="-317500" lvl="0" marL="457200" rtl="0" algn="l">
              <a:lnSpc>
                <a:spcPct val="100000"/>
              </a:lnSpc>
              <a:spcBef>
                <a:spcPts val="900"/>
              </a:spcBef>
              <a:spcAft>
                <a:spcPts val="0"/>
              </a:spcAft>
              <a:buSzPts val="1400"/>
              <a:buChar char="•"/>
            </a:pPr>
            <a:r>
              <a:rPr lang="hu-HU" sz="1400"/>
              <a:t>Realizează proiectul, răsplătește ideile bune</a:t>
            </a:r>
            <a:endParaRPr sz="1400"/>
          </a:p>
          <a:p>
            <a:pPr indent="-317500" lvl="0" marL="457200" rtl="0" algn="l">
              <a:lnSpc>
                <a:spcPct val="100000"/>
              </a:lnSpc>
              <a:spcBef>
                <a:spcPts val="900"/>
              </a:spcBef>
              <a:spcAft>
                <a:spcPts val="0"/>
              </a:spcAft>
              <a:buSzPts val="1400"/>
              <a:buChar char="•"/>
            </a:pPr>
            <a:r>
              <a:rPr lang="hu-HU" sz="1400"/>
              <a:t>Valorifică rezultatul</a:t>
            </a:r>
            <a:endParaRPr sz="1400"/>
          </a:p>
          <a:p>
            <a:pPr indent="-228600" lvl="0" marL="457200" rtl="0" algn="l">
              <a:lnSpc>
                <a:spcPct val="100000"/>
              </a:lnSpc>
              <a:spcBef>
                <a:spcPts val="900"/>
              </a:spcBef>
              <a:spcAft>
                <a:spcPts val="0"/>
              </a:spcAft>
              <a:buSzPts val="1800"/>
              <a:buNone/>
            </a:pPr>
            <a:r>
              <a:t/>
            </a:r>
            <a:endParaRPr sz="1400"/>
          </a:p>
        </p:txBody>
      </p:sp>
      <p:sp>
        <p:nvSpPr>
          <p:cNvPr id="131" name="Google Shape;131;p1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D050"/>
                </a:solidFill>
              </a:rPr>
              <a:t>Procesul realizării</a:t>
            </a:r>
            <a:endParaRPr b="1">
              <a:solidFill>
                <a:srgbClr val="92D05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7"/>
          <p:cNvSpPr txBox="1"/>
          <p:nvPr>
            <p:ph idx="1" type="body"/>
          </p:nvPr>
        </p:nvSpPr>
        <p:spPr>
          <a:xfrm>
            <a:off x="1066800" y="1762642"/>
            <a:ext cx="10058400" cy="3931920"/>
          </a:xfrm>
          <a:prstGeom prst="rect">
            <a:avLst/>
          </a:prstGeom>
          <a:noFill/>
          <a:ln>
            <a:noFill/>
          </a:ln>
        </p:spPr>
        <p:txBody>
          <a:bodyPr anchorCtr="0" anchor="t" bIns="45700" lIns="91425" spcFirstLastPara="1" rIns="91425" wrap="square" tIns="45700">
            <a:noAutofit/>
          </a:bodyPr>
          <a:lstStyle/>
          <a:p>
            <a:pPr indent="-342900" lvl="0" marL="457200" rtl="0" algn="just">
              <a:lnSpc>
                <a:spcPct val="100000"/>
              </a:lnSpc>
              <a:spcBef>
                <a:spcPts val="900"/>
              </a:spcBef>
              <a:spcAft>
                <a:spcPts val="0"/>
              </a:spcAft>
              <a:buSzPts val="1800"/>
              <a:buChar char="•"/>
            </a:pPr>
            <a:r>
              <a:rPr lang="hu-HU"/>
              <a:t>Asociațiile partenere participante primesc noi utilități pentru prezentarea patrimoniului și valorilor culturale, istorice, artistice.</a:t>
            </a:r>
            <a:endParaRPr/>
          </a:p>
          <a:p>
            <a:pPr indent="-342900" lvl="0" marL="457200" rtl="0" algn="just">
              <a:lnSpc>
                <a:spcPct val="100000"/>
              </a:lnSpc>
              <a:spcBef>
                <a:spcPts val="900"/>
              </a:spcBef>
              <a:spcAft>
                <a:spcPts val="0"/>
              </a:spcAft>
              <a:buSzPts val="1800"/>
              <a:buChar char="•"/>
            </a:pPr>
            <a:r>
              <a:rPr lang="hu-HU"/>
              <a:t>Participanții au oportunitatea de a-și îmbunătăți competențele digitale</a:t>
            </a:r>
            <a:endParaRPr/>
          </a:p>
          <a:p>
            <a:pPr indent="-342900" lvl="0" marL="457200" rtl="0" algn="just">
              <a:lnSpc>
                <a:spcPct val="100000"/>
              </a:lnSpc>
              <a:spcBef>
                <a:spcPts val="900"/>
              </a:spcBef>
              <a:spcAft>
                <a:spcPts val="0"/>
              </a:spcAft>
              <a:buSzPts val="1800"/>
              <a:buChar char="•"/>
            </a:pPr>
            <a:r>
              <a:rPr lang="hu-HU"/>
              <a:t>Consolidarea sentimentului de apartenență la comunitatea proprie și al Uniunii Europene, și o participare mai mare civică al țărilor participante</a:t>
            </a:r>
            <a:endParaRPr/>
          </a:p>
          <a:p>
            <a:pPr indent="-342900" lvl="0" marL="457200" rtl="0" algn="just">
              <a:lnSpc>
                <a:spcPct val="100000"/>
              </a:lnSpc>
              <a:spcBef>
                <a:spcPts val="900"/>
              </a:spcBef>
              <a:spcAft>
                <a:spcPts val="0"/>
              </a:spcAft>
              <a:buSzPts val="1800"/>
              <a:buChar char="•"/>
            </a:pPr>
            <a:r>
              <a:rPr lang="hu-HU"/>
              <a:t>Consolidarea dialogului dintre autoritățile locale și organizațiile culturale</a:t>
            </a:r>
            <a:endParaRPr/>
          </a:p>
          <a:p>
            <a:pPr indent="-342900" lvl="0" marL="457200" rtl="0" algn="just">
              <a:lnSpc>
                <a:spcPct val="100000"/>
              </a:lnSpc>
              <a:spcBef>
                <a:spcPts val="900"/>
              </a:spcBef>
              <a:spcAft>
                <a:spcPts val="0"/>
              </a:spcAft>
              <a:buSzPts val="1800"/>
              <a:buChar char="•"/>
            </a:pPr>
            <a:r>
              <a:rPr lang="hu-HU"/>
              <a:t>Stabilirea unei linii comune de acțiune la nivel european pentru implicarea cetățenilor în promovarea patrimoniului cultural</a:t>
            </a:r>
            <a:endParaRPr/>
          </a:p>
          <a:p>
            <a:pPr indent="-342900" lvl="0" marL="457200" rtl="0" algn="just">
              <a:lnSpc>
                <a:spcPct val="100000"/>
              </a:lnSpc>
              <a:spcBef>
                <a:spcPts val="900"/>
              </a:spcBef>
              <a:spcAft>
                <a:spcPts val="0"/>
              </a:spcAft>
              <a:buSzPts val="1800"/>
              <a:buChar char="•"/>
            </a:pPr>
            <a:r>
              <a:rPr lang="hu-HU"/>
              <a:t>Crearea seriei de evenimente („Invazie Digitală”), având ca scop</a:t>
            </a:r>
            <a:r>
              <a:rPr lang="hu-HU"/>
              <a:t> prezentarea patrimoniului cultural prin noile tehnologii de comunicare.</a:t>
            </a:r>
            <a:endParaRPr/>
          </a:p>
        </p:txBody>
      </p:sp>
      <p:sp>
        <p:nvSpPr>
          <p:cNvPr id="137" name="Google Shape;137;p1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a:solidFill>
                  <a:srgbClr val="92D050"/>
                </a:solidFill>
              </a:rPr>
              <a:t>Rezultat</a:t>
            </a:r>
            <a:endParaRPr b="1">
              <a:solidFill>
                <a:srgbClr val="92D05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18"/>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hu-HU" sz="4000">
                <a:solidFill>
                  <a:srgbClr val="BADB7C"/>
                </a:solidFill>
              </a:rPr>
              <a:t>Literatură - analiză - instruire</a:t>
            </a:r>
            <a:endParaRPr b="1" sz="4000">
              <a:solidFill>
                <a:srgbClr val="BADB7C"/>
              </a:solidFill>
            </a:endParaRPr>
          </a:p>
        </p:txBody>
      </p:sp>
      <p:sp>
        <p:nvSpPr>
          <p:cNvPr id="143" name="Google Shape;143;p18"/>
          <p:cNvSpPr txBox="1"/>
          <p:nvPr>
            <p:ph idx="1" type="body"/>
          </p:nvPr>
        </p:nvSpPr>
        <p:spPr>
          <a:xfrm>
            <a:off x="1066800" y="1700296"/>
            <a:ext cx="10058400" cy="393192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900"/>
              </a:spcBef>
              <a:spcAft>
                <a:spcPts val="0"/>
              </a:spcAft>
              <a:buSzPts val="1800"/>
              <a:buChar char="•"/>
            </a:pPr>
            <a:r>
              <a:rPr lang="hu-HU" sz="1700" u="sng">
                <a:solidFill>
                  <a:schemeClr val="hlink"/>
                </a:solidFill>
                <a:hlinkClick r:id="rId3"/>
              </a:rPr>
              <a:t>Tot ceea ce trebuie să știți despre design incluzând social media</a:t>
            </a:r>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4"/>
              </a:rPr>
              <a:t>14 sfaturi pentru crearea unei prezențe multilingve pe social media</a:t>
            </a:r>
            <a:endParaRPr sz="1700">
              <a:solidFill>
                <a:srgbClr val="D1E7A7"/>
              </a:solidFill>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5"/>
              </a:rPr>
              <a:t>Care este cel mai bun moment pentru a posta pe Instagram?</a:t>
            </a:r>
            <a:endParaRPr sz="1700">
              <a:solidFill>
                <a:srgbClr val="D1E7A7"/>
              </a:solidFill>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6"/>
              </a:rPr>
              <a:t>Care sunt secretele creării de videoclipuri de social media pentru vânzare? Iată 5 răspunsuri.</a:t>
            </a:r>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7"/>
              </a:rPr>
              <a:t>Secretul succesului rețelelor sociale chineze</a:t>
            </a:r>
            <a:endParaRPr sz="1700">
              <a:solidFill>
                <a:srgbClr val="D1E7A7"/>
              </a:solidFill>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8"/>
              </a:rPr>
              <a:t>Creșteți-vă mai mult prezența pe rețelele de socializare!</a:t>
            </a:r>
            <a:endParaRPr sz="1700">
              <a:solidFill>
                <a:srgbClr val="D1E7A7"/>
              </a:solidFill>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9"/>
              </a:rPr>
              <a:t>Hootsuite Academy - Training în marketing comunitar</a:t>
            </a:r>
            <a:endParaRPr sz="1700">
              <a:solidFill>
                <a:srgbClr val="D1E7A7"/>
              </a:solidFill>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10"/>
              </a:rPr>
              <a:t>Utilizarea Instagram pentru afaceri. Ghid practic 6 pași</a:t>
            </a:r>
            <a:endParaRPr sz="1700"/>
          </a:p>
          <a:p>
            <a:pPr indent="-342900" lvl="0" marL="457200" rtl="0" algn="l">
              <a:lnSpc>
                <a:spcPct val="100000"/>
              </a:lnSpc>
              <a:spcBef>
                <a:spcPts val="900"/>
              </a:spcBef>
              <a:spcAft>
                <a:spcPts val="0"/>
              </a:spcAft>
              <a:buSzPts val="1800"/>
              <a:buChar char="•"/>
            </a:pPr>
            <a:r>
              <a:rPr lang="hu-HU" sz="1700" u="sng">
                <a:solidFill>
                  <a:schemeClr val="hlink"/>
                </a:solidFill>
                <a:hlinkClick r:id="rId11"/>
              </a:rPr>
              <a:t>Trenduri sociale, raport 2019.</a:t>
            </a:r>
            <a:endParaRPr sz="1700" u="sng"/>
          </a:p>
          <a:p>
            <a:pPr indent="-342900" lvl="0" marL="457200" rtl="0" algn="l">
              <a:lnSpc>
                <a:spcPct val="100000"/>
              </a:lnSpc>
              <a:spcBef>
                <a:spcPts val="900"/>
              </a:spcBef>
              <a:spcAft>
                <a:spcPts val="0"/>
              </a:spcAft>
              <a:buSzPts val="1800"/>
              <a:buChar char="•"/>
            </a:pPr>
            <a:r>
              <a:rPr lang="hu-HU" sz="1700" u="sng">
                <a:solidFill>
                  <a:schemeClr val="hlink"/>
                </a:solidFill>
                <a:hlinkClick r:id="rId12"/>
              </a:rPr>
              <a:t>Despre branding și management</a:t>
            </a:r>
            <a:endParaRPr/>
          </a:p>
          <a:p>
            <a:pPr indent="-342900" lvl="0" marL="457200" rtl="0" algn="l">
              <a:lnSpc>
                <a:spcPct val="100000"/>
              </a:lnSpc>
              <a:spcBef>
                <a:spcPts val="900"/>
              </a:spcBef>
              <a:spcAft>
                <a:spcPts val="0"/>
              </a:spcAft>
              <a:buSzPts val="1800"/>
              <a:buChar char="•"/>
            </a:pPr>
            <a:r>
              <a:rPr lang="hu-HU" sz="1700" u="sng">
                <a:solidFill>
                  <a:schemeClr val="hlink"/>
                </a:solidFill>
                <a:hlinkClick r:id="rId13"/>
              </a:rPr>
              <a:t>Viziunea de viitor al social media</a:t>
            </a:r>
            <a:endParaRPr sz="1700"/>
          </a:p>
          <a:p>
            <a:pPr indent="-228600" lvl="0" marL="457200" rtl="0" algn="l">
              <a:lnSpc>
                <a:spcPct val="100000"/>
              </a:lnSpc>
              <a:spcBef>
                <a:spcPts val="900"/>
              </a:spcBef>
              <a:spcAft>
                <a:spcPts val="0"/>
              </a:spcAft>
              <a:buSzPts val="1800"/>
              <a:buNone/>
            </a:pPr>
            <a:r>
              <a:t/>
            </a:r>
            <a:endParaRPr sz="1700" u="sng"/>
          </a:p>
          <a:p>
            <a:pPr indent="-228600" lvl="0" marL="457200" rtl="0" algn="l">
              <a:lnSpc>
                <a:spcPct val="100000"/>
              </a:lnSpc>
              <a:spcBef>
                <a:spcPts val="900"/>
              </a:spcBef>
              <a:spcAft>
                <a:spcPts val="0"/>
              </a:spcAft>
              <a:buSzPts val="1800"/>
              <a:buNone/>
            </a:pPr>
            <a:r>
              <a:t/>
            </a:r>
            <a:endParaRPr/>
          </a:p>
          <a:p>
            <a:pPr indent="-228600" lvl="0" marL="457200" rtl="0" algn="l">
              <a:lnSpc>
                <a:spcPct val="100000"/>
              </a:lnSpc>
              <a:spcBef>
                <a:spcPts val="900"/>
              </a:spcBef>
              <a:spcAft>
                <a:spcPts val="0"/>
              </a:spcAft>
              <a:buSzPts val="1800"/>
              <a:buNone/>
            </a:pPr>
            <a:r>
              <a:t/>
            </a:r>
            <a:endParaRPr/>
          </a:p>
          <a:p>
            <a:pPr indent="-228600" lvl="0" marL="457200" rtl="0" algn="l">
              <a:lnSpc>
                <a:spcPct val="100000"/>
              </a:lnSpc>
              <a:spcBef>
                <a:spcPts val="900"/>
              </a:spcBef>
              <a:spcAft>
                <a:spcPts val="0"/>
              </a:spcAft>
              <a:buSzPts val="1800"/>
              <a:buNone/>
            </a:pPr>
            <a:r>
              <a:t/>
            </a:r>
            <a:endParaRPr>
              <a:solidFill>
                <a:schemeClr val="lt1"/>
              </a:solidFill>
            </a:endParaRPr>
          </a:p>
          <a:p>
            <a:pPr indent="-228600" lvl="0" marL="457200" rtl="0" algn="l">
              <a:lnSpc>
                <a:spcPct val="100000"/>
              </a:lnSpc>
              <a:spcBef>
                <a:spcPts val="900"/>
              </a:spcBef>
              <a:spcAft>
                <a:spcPts val="0"/>
              </a:spcAft>
              <a:buSzPts val="1800"/>
              <a:buNone/>
            </a:pPr>
            <a:r>
              <a:t/>
            </a:r>
            <a:endParaRPr>
              <a:solidFill>
                <a:schemeClr val="lt1"/>
              </a:solidFill>
            </a:endParaRPr>
          </a:p>
          <a:p>
            <a:pPr indent="-228600" lvl="0" marL="457200" rtl="0" algn="l">
              <a:lnSpc>
                <a:spcPct val="100000"/>
              </a:lnSpc>
              <a:spcBef>
                <a:spcPts val="900"/>
              </a:spcBef>
              <a:spcAft>
                <a:spcPts val="0"/>
              </a:spcAft>
              <a:buSzPts val="1800"/>
              <a:buNone/>
            </a:pPr>
            <a:r>
              <a:t/>
            </a:r>
            <a:endParaRPr>
              <a:solidFill>
                <a:schemeClr val="lt1"/>
              </a:solidFill>
            </a:endParaRPr>
          </a:p>
          <a:p>
            <a:pPr indent="-228600" lvl="0" marL="457200" rtl="0" algn="l">
              <a:lnSpc>
                <a:spcPct val="100000"/>
              </a:lnSpc>
              <a:spcBef>
                <a:spcPts val="900"/>
              </a:spcBef>
              <a:spcAft>
                <a:spcPts val="0"/>
              </a:spcAft>
              <a:buSzPts val="1800"/>
              <a:buNone/>
            </a:pPr>
            <a:r>
              <a:t/>
            </a:r>
            <a:endParaRPr u="sng">
              <a:solidFill>
                <a:schemeClr val="hlink"/>
              </a:solidFill>
              <a:hlinkClick r:id="rId14"/>
            </a:endParaRPr>
          </a:p>
          <a:p>
            <a:pPr indent="-228600" lvl="0" marL="457200" rtl="0" algn="l">
              <a:lnSpc>
                <a:spcPct val="100000"/>
              </a:lnSpc>
              <a:spcBef>
                <a:spcPts val="900"/>
              </a:spcBef>
              <a:spcAft>
                <a:spcPts val="0"/>
              </a:spcAft>
              <a:buSzPts val="1800"/>
              <a:buNone/>
            </a:pPr>
            <a:r>
              <a:t/>
            </a:r>
            <a:endParaRPr u="sng">
              <a:solidFill>
                <a:schemeClr val="hlink"/>
              </a:solidFill>
              <a:hlinkClick r:id="rId15"/>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9"/>
          <p:cNvSpPr txBox="1"/>
          <p:nvPr>
            <p:ph type="title"/>
          </p:nvPr>
        </p:nvSpPr>
        <p:spPr>
          <a:xfrm>
            <a:off x="9296400" y="603504"/>
            <a:ext cx="2432304" cy="164592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Century Gothic"/>
              <a:buNone/>
            </a:pPr>
            <a:r>
              <a:rPr b="1" lang="hu-HU" sz="3200">
                <a:solidFill>
                  <a:srgbClr val="92CF7C"/>
                </a:solidFill>
              </a:rPr>
              <a:t>Flash mob</a:t>
            </a:r>
            <a:br>
              <a:rPr b="1" lang="hu-HU" sz="3200">
                <a:solidFill>
                  <a:srgbClr val="92CF7C"/>
                </a:solidFill>
              </a:rPr>
            </a:br>
            <a:endParaRPr b="1" sz="3200">
              <a:solidFill>
                <a:srgbClr val="92CF7C"/>
              </a:solidFill>
            </a:endParaRPr>
          </a:p>
        </p:txBody>
      </p:sp>
      <p:sp>
        <p:nvSpPr>
          <p:cNvPr id="149" name="Google Shape;149;p19"/>
          <p:cNvSpPr/>
          <p:nvPr>
            <p:ph idx="2" type="pic"/>
          </p:nvPr>
        </p:nvSpPr>
        <p:spPr>
          <a:xfrm>
            <a:off x="228599" y="237744"/>
            <a:ext cx="8601076" cy="6382512"/>
          </a:xfrm>
          <a:prstGeom prst="rect">
            <a:avLst/>
          </a:prstGeom>
          <a:solidFill>
            <a:srgbClr val="808080"/>
          </a:solidFill>
          <a:ln>
            <a:noFill/>
          </a:ln>
        </p:spPr>
        <p:txBody>
          <a:bodyPr anchorCtr="0" anchor="t" bIns="45700" lIns="91425" spcFirstLastPara="1" rIns="91425" wrap="square" tIns="45700">
            <a:noAutofit/>
          </a:bodyPr>
          <a:lstStyle/>
          <a:p>
            <a:pPr indent="0" lvl="0" marL="0" rtl="0" algn="l">
              <a:spcBef>
                <a:spcPts val="900"/>
              </a:spcBef>
              <a:spcAft>
                <a:spcPts val="0"/>
              </a:spcAft>
              <a:buNone/>
            </a:pPr>
            <a:r>
              <a:t/>
            </a:r>
            <a:endParaRPr/>
          </a:p>
        </p:txBody>
      </p:sp>
      <p:sp>
        <p:nvSpPr>
          <p:cNvPr id="150" name="Google Shape;150;p19"/>
          <p:cNvSpPr txBox="1"/>
          <p:nvPr>
            <p:ph idx="1" type="body"/>
          </p:nvPr>
        </p:nvSpPr>
        <p:spPr>
          <a:xfrm>
            <a:off x="9296400" y="2286000"/>
            <a:ext cx="2432304" cy="3502152"/>
          </a:xfrm>
          <a:prstGeom prst="rect">
            <a:avLst/>
          </a:prstGeom>
          <a:noFill/>
          <a:ln>
            <a:noFill/>
          </a:ln>
        </p:spPr>
        <p:txBody>
          <a:bodyPr anchorCtr="0" anchor="t" bIns="45700" lIns="91425" spcFirstLastPara="1" rIns="91425" wrap="square" tIns="45700">
            <a:noAutofit/>
          </a:bodyPr>
          <a:lstStyle/>
          <a:p>
            <a:pPr indent="-228600" lvl="0" marL="457200" rtl="0" algn="l">
              <a:lnSpc>
                <a:spcPct val="110000"/>
              </a:lnSpc>
              <a:spcBef>
                <a:spcPts val="800"/>
              </a:spcBef>
              <a:spcAft>
                <a:spcPts val="0"/>
              </a:spcAft>
              <a:buSzPts val="1400"/>
              <a:buNone/>
            </a:pPr>
            <a:r>
              <a:rPr lang="hu-HU" u="sng">
                <a:solidFill>
                  <a:schemeClr val="hlink"/>
                </a:solidFill>
                <a:hlinkClick r:id="rId3"/>
              </a:rPr>
              <a:t>https://www.youtube.com/watch?v=-mQa78mFbiY&amp;t=42s</a:t>
            </a:r>
            <a:endParaRPr/>
          </a:p>
        </p:txBody>
      </p:sp>
      <p:pic>
        <p:nvPicPr>
          <p:cNvPr id="151" name="Google Shape;151;p19"/>
          <p:cNvPicPr preferRelativeResize="0"/>
          <p:nvPr/>
        </p:nvPicPr>
        <p:blipFill rotWithShape="1">
          <a:blip r:embed="rId4">
            <a:alphaModFix/>
          </a:blip>
          <a:srcRect b="0" l="0" r="0" t="0"/>
          <a:stretch/>
        </p:blipFill>
        <p:spPr>
          <a:xfrm>
            <a:off x="9451439" y="3665926"/>
            <a:ext cx="2122226" cy="2122226"/>
          </a:xfrm>
          <a:prstGeom prst="rect">
            <a:avLst/>
          </a:prstGeom>
          <a:noFill/>
          <a:ln>
            <a:noFill/>
          </a:ln>
        </p:spPr>
      </p:pic>
      <p:pic>
        <p:nvPicPr>
          <p:cNvPr id="152" name="Google Shape;152;p19"/>
          <p:cNvPicPr preferRelativeResize="0"/>
          <p:nvPr/>
        </p:nvPicPr>
        <p:blipFill rotWithShape="1">
          <a:blip r:embed="rId5">
            <a:alphaModFix/>
          </a:blip>
          <a:srcRect b="0" l="0" r="0" t="0"/>
          <a:stretch/>
        </p:blipFill>
        <p:spPr>
          <a:xfrm>
            <a:off x="573206" y="1744354"/>
            <a:ext cx="7916855" cy="44532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zappan">
  <a:themeElements>
    <a:clrScheme name="Szappa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