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57" r:id="rId3"/>
    <p:sldId id="280" r:id="rId4"/>
    <p:sldId id="285" r:id="rId5"/>
    <p:sldId id="286" r:id="rId6"/>
    <p:sldId id="287" r:id="rId7"/>
    <p:sldId id="288" r:id="rId8"/>
    <p:sldId id="281" r:id="rId9"/>
    <p:sldId id="282" r:id="rId10"/>
    <p:sldId id="283" r:id="rId11"/>
    <p:sldId id="284" r:id="rId12"/>
    <p:sldId id="260" r:id="rId13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맑은 고딕" panose="020B0503020000020004" pitchFamily="34" charset="-127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22" autoAdjust="0"/>
  </p:normalViewPr>
  <p:slideViewPr>
    <p:cSldViewPr snapToGrid="0">
      <p:cViewPr varScale="1">
        <p:scale>
          <a:sx n="62" d="100"/>
          <a:sy n="62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6B9163-7847-47D8-A928-036E54ABF6CF}" type="doc">
      <dgm:prSet loTypeId="urn:microsoft.com/office/officeart/2005/8/layout/hProcess9" loCatId="process" qsTypeId="urn:microsoft.com/office/officeart/2005/8/quickstyle/3d3" qsCatId="3D" csTypeId="urn:microsoft.com/office/officeart/2005/8/colors/colorful1" csCatId="colorful" phldr="1"/>
      <dgm:spPr/>
    </dgm:pt>
    <dgm:pt modelId="{41644FAF-0D6D-41BE-AC31-8923FAD5CC87}">
      <dgm:prSet phldrT="[Szöveg]" custT="1"/>
      <dgm:spPr/>
      <dgm:t>
        <a:bodyPr/>
        <a:lstStyle/>
        <a:p>
          <a:r>
            <a:rPr lang="hu-HU" sz="1800" dirty="0" smtClean="0"/>
            <a:t>Tűzd ki a céljaidat</a:t>
          </a:r>
          <a:endParaRPr lang="hu-HU" sz="1800" dirty="0"/>
        </a:p>
      </dgm:t>
    </dgm:pt>
    <dgm:pt modelId="{B2DADE35-15CD-4FB8-BD54-0C27005ABDFD}" type="parTrans" cxnId="{097D72AC-5700-4B83-B58B-EE2376615C76}">
      <dgm:prSet/>
      <dgm:spPr/>
      <dgm:t>
        <a:bodyPr/>
        <a:lstStyle/>
        <a:p>
          <a:endParaRPr lang="hu-HU" sz="1800"/>
        </a:p>
      </dgm:t>
    </dgm:pt>
    <dgm:pt modelId="{3F94B23A-9DDA-4579-8445-5D2E3F8AE4BA}" type="sibTrans" cxnId="{097D72AC-5700-4B83-B58B-EE2376615C76}">
      <dgm:prSet/>
      <dgm:spPr/>
      <dgm:t>
        <a:bodyPr/>
        <a:lstStyle/>
        <a:p>
          <a:endParaRPr lang="hu-HU" sz="1800"/>
        </a:p>
      </dgm:t>
    </dgm:pt>
    <dgm:pt modelId="{BEAC912E-ECBF-4481-984F-8DB36B69345A}">
      <dgm:prSet phldrT="[Szöveg]" custT="1"/>
      <dgm:spPr/>
      <dgm:t>
        <a:bodyPr/>
        <a:lstStyle/>
        <a:p>
          <a:r>
            <a:rPr lang="hu-HU" sz="1800" dirty="0" smtClean="0"/>
            <a:t>Tudd kinek posztolsz</a:t>
          </a:r>
          <a:endParaRPr lang="hu-HU" sz="1800" dirty="0"/>
        </a:p>
      </dgm:t>
    </dgm:pt>
    <dgm:pt modelId="{EA2FD475-E2D9-4C5A-9708-F0A0ED9C2805}" type="parTrans" cxnId="{80B1007D-9077-4B49-9A0B-5DE7E4107A34}">
      <dgm:prSet/>
      <dgm:spPr/>
      <dgm:t>
        <a:bodyPr/>
        <a:lstStyle/>
        <a:p>
          <a:endParaRPr lang="hu-HU" sz="1800"/>
        </a:p>
      </dgm:t>
    </dgm:pt>
    <dgm:pt modelId="{A2FFB195-5772-4E2A-92E3-D7F6C14996F1}" type="sibTrans" cxnId="{80B1007D-9077-4B49-9A0B-5DE7E4107A34}">
      <dgm:prSet/>
      <dgm:spPr/>
      <dgm:t>
        <a:bodyPr/>
        <a:lstStyle/>
        <a:p>
          <a:endParaRPr lang="hu-HU" sz="1800"/>
        </a:p>
      </dgm:t>
    </dgm:pt>
    <dgm:pt modelId="{9C0D972D-9C76-4B3B-8AB5-5CFA02860581}">
      <dgm:prSet phldrT="[Szöveg]" custT="1"/>
      <dgm:spPr/>
      <dgm:t>
        <a:bodyPr/>
        <a:lstStyle/>
        <a:p>
          <a:r>
            <a:rPr lang="hu-HU" sz="1800" dirty="0" smtClean="0"/>
            <a:t>Variáld miről posztolsz</a:t>
          </a:r>
        </a:p>
      </dgm:t>
    </dgm:pt>
    <dgm:pt modelId="{B5CD0F40-942D-4B48-AF71-687BCDB7A5E6}" type="parTrans" cxnId="{3E8CBF55-BAE2-41AA-84AF-422F757B846B}">
      <dgm:prSet/>
      <dgm:spPr/>
      <dgm:t>
        <a:bodyPr/>
        <a:lstStyle/>
        <a:p>
          <a:endParaRPr lang="hu-HU" sz="1800"/>
        </a:p>
      </dgm:t>
    </dgm:pt>
    <dgm:pt modelId="{78000155-C440-4CFC-AB66-FBDE5D610760}" type="sibTrans" cxnId="{3E8CBF55-BAE2-41AA-84AF-422F757B846B}">
      <dgm:prSet/>
      <dgm:spPr/>
      <dgm:t>
        <a:bodyPr/>
        <a:lstStyle/>
        <a:p>
          <a:endParaRPr lang="hu-HU" sz="1800"/>
        </a:p>
      </dgm:t>
    </dgm:pt>
    <dgm:pt modelId="{D00AFD5C-0CE3-4D2E-8E01-F598FEC3F170}">
      <dgm:prSet phldrT="[Szöveg]" custT="1"/>
      <dgm:spPr/>
      <dgm:t>
        <a:bodyPr/>
        <a:lstStyle/>
        <a:p>
          <a:r>
            <a:rPr lang="hu-HU" sz="1800" dirty="0" smtClean="0"/>
            <a:t>Tervezd meg előre a posztokat</a:t>
          </a:r>
        </a:p>
      </dgm:t>
    </dgm:pt>
    <dgm:pt modelId="{20216E0D-1950-4904-BAC2-9A16837E1B83}" type="parTrans" cxnId="{5640D1DD-175A-45E2-A9A2-CA6F77D917CB}">
      <dgm:prSet/>
      <dgm:spPr/>
      <dgm:t>
        <a:bodyPr/>
        <a:lstStyle/>
        <a:p>
          <a:endParaRPr lang="hu-HU" sz="1800"/>
        </a:p>
      </dgm:t>
    </dgm:pt>
    <dgm:pt modelId="{C3993DB5-C55F-4996-BBC0-9203F29721FD}" type="sibTrans" cxnId="{5640D1DD-175A-45E2-A9A2-CA6F77D917CB}">
      <dgm:prSet/>
      <dgm:spPr/>
      <dgm:t>
        <a:bodyPr/>
        <a:lstStyle/>
        <a:p>
          <a:endParaRPr lang="hu-HU" sz="1800"/>
        </a:p>
      </dgm:t>
    </dgm:pt>
    <dgm:pt modelId="{E3FFACAA-C8E3-4239-AB36-D7BF4B07D91A}">
      <dgm:prSet phldrT="[Szöveg]" custT="1"/>
      <dgm:spPr/>
      <dgm:t>
        <a:bodyPr/>
        <a:lstStyle/>
        <a:p>
          <a:r>
            <a:rPr lang="hu-HU" sz="1800" dirty="0" smtClean="0"/>
            <a:t>Legyen hirdetési stratégiád</a:t>
          </a:r>
        </a:p>
      </dgm:t>
    </dgm:pt>
    <dgm:pt modelId="{B3D7EE88-B746-4AC7-9501-B0214D1B0432}" type="parTrans" cxnId="{26602686-1A07-47B6-B65C-DEF572458929}">
      <dgm:prSet/>
      <dgm:spPr/>
      <dgm:t>
        <a:bodyPr/>
        <a:lstStyle/>
        <a:p>
          <a:endParaRPr lang="hu-HU" sz="1800"/>
        </a:p>
      </dgm:t>
    </dgm:pt>
    <dgm:pt modelId="{C908C1A9-4F01-4377-95A0-6C35C8C56E29}" type="sibTrans" cxnId="{26602686-1A07-47B6-B65C-DEF572458929}">
      <dgm:prSet/>
      <dgm:spPr/>
      <dgm:t>
        <a:bodyPr/>
        <a:lstStyle/>
        <a:p>
          <a:endParaRPr lang="hu-HU" sz="1800"/>
        </a:p>
      </dgm:t>
    </dgm:pt>
    <dgm:pt modelId="{951995EA-8065-490B-A4F3-EFBDD9C131AF}">
      <dgm:prSet phldrT="[Szöveg]" custT="1"/>
      <dgm:spPr/>
      <dgm:t>
        <a:bodyPr/>
        <a:lstStyle/>
        <a:p>
          <a:r>
            <a:rPr lang="hu-HU" sz="1800" dirty="0" smtClean="0"/>
            <a:t>Légy a közösség része</a:t>
          </a:r>
        </a:p>
      </dgm:t>
    </dgm:pt>
    <dgm:pt modelId="{06E8ACBC-DB03-446F-BBD3-51E3217B34E6}" type="parTrans" cxnId="{29CF5CAA-E7DD-4774-9B95-5E1975F88039}">
      <dgm:prSet/>
      <dgm:spPr/>
      <dgm:t>
        <a:bodyPr/>
        <a:lstStyle/>
        <a:p>
          <a:endParaRPr lang="hu-HU" sz="1800"/>
        </a:p>
      </dgm:t>
    </dgm:pt>
    <dgm:pt modelId="{2896AAC8-C5C7-45DB-9F20-0A084BA88D06}" type="sibTrans" cxnId="{29CF5CAA-E7DD-4774-9B95-5E1975F88039}">
      <dgm:prSet/>
      <dgm:spPr/>
      <dgm:t>
        <a:bodyPr/>
        <a:lstStyle/>
        <a:p>
          <a:endParaRPr lang="hu-HU" sz="1800"/>
        </a:p>
      </dgm:t>
    </dgm:pt>
    <dgm:pt modelId="{4C7DFB62-9D97-4BE7-B9D7-C1CA48086B14}">
      <dgm:prSet phldrT="[Szöveg]" custT="1"/>
      <dgm:spPr/>
      <dgm:t>
        <a:bodyPr/>
        <a:lstStyle/>
        <a:p>
          <a:r>
            <a:rPr lang="hu-HU" sz="1800" dirty="0" smtClean="0"/>
            <a:t>Elemezd ki a teljesítményedet</a:t>
          </a:r>
        </a:p>
      </dgm:t>
    </dgm:pt>
    <dgm:pt modelId="{8123FDC8-D509-48B9-BADE-897BDA86169A}" type="parTrans" cxnId="{1B30D9D3-CABD-41F1-B8A7-9D9AEB58983F}">
      <dgm:prSet/>
      <dgm:spPr/>
      <dgm:t>
        <a:bodyPr/>
        <a:lstStyle/>
        <a:p>
          <a:endParaRPr lang="hu-HU" sz="1800"/>
        </a:p>
      </dgm:t>
    </dgm:pt>
    <dgm:pt modelId="{5F3E5588-F1DC-46F7-B941-918E0FFC9565}" type="sibTrans" cxnId="{1B30D9D3-CABD-41F1-B8A7-9D9AEB58983F}">
      <dgm:prSet/>
      <dgm:spPr/>
      <dgm:t>
        <a:bodyPr/>
        <a:lstStyle/>
        <a:p>
          <a:endParaRPr lang="hu-HU" sz="1800"/>
        </a:p>
      </dgm:t>
    </dgm:pt>
    <dgm:pt modelId="{65E29B51-6E82-450B-87D6-9A1921A27DB7}" type="pres">
      <dgm:prSet presAssocID="{966B9163-7847-47D8-A928-036E54ABF6CF}" presName="CompostProcess" presStyleCnt="0">
        <dgm:presLayoutVars>
          <dgm:dir/>
          <dgm:resizeHandles val="exact"/>
        </dgm:presLayoutVars>
      </dgm:prSet>
      <dgm:spPr/>
    </dgm:pt>
    <dgm:pt modelId="{EB797DEF-CB9D-4BDE-A269-6DF227252230}" type="pres">
      <dgm:prSet presAssocID="{966B9163-7847-47D8-A928-036E54ABF6CF}" presName="arrow" presStyleLbl="bgShp" presStyleIdx="0" presStyleCnt="1"/>
      <dgm:spPr/>
    </dgm:pt>
    <dgm:pt modelId="{AE6E4606-DEEC-47CF-8583-019132A94AC7}" type="pres">
      <dgm:prSet presAssocID="{966B9163-7847-47D8-A928-036E54ABF6CF}" presName="linearProcess" presStyleCnt="0"/>
      <dgm:spPr/>
    </dgm:pt>
    <dgm:pt modelId="{8A33AC17-E944-4276-B2E4-073435C47DD7}" type="pres">
      <dgm:prSet presAssocID="{41644FAF-0D6D-41BE-AC31-8923FAD5CC87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F9B7462-C93F-44E5-B72D-28F56AE0A6FF}" type="pres">
      <dgm:prSet presAssocID="{3F94B23A-9DDA-4579-8445-5D2E3F8AE4BA}" presName="sibTrans" presStyleCnt="0"/>
      <dgm:spPr/>
    </dgm:pt>
    <dgm:pt modelId="{15DA7AD9-370D-45C8-A416-EAD38F609F5B}" type="pres">
      <dgm:prSet presAssocID="{BEAC912E-ECBF-4481-984F-8DB36B69345A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C6802C-76BD-4963-B65B-A1A009342AC3}" type="pres">
      <dgm:prSet presAssocID="{A2FFB195-5772-4E2A-92E3-D7F6C14996F1}" presName="sibTrans" presStyleCnt="0"/>
      <dgm:spPr/>
    </dgm:pt>
    <dgm:pt modelId="{BA25D66B-AF3F-4368-ADAE-22DC726AC941}" type="pres">
      <dgm:prSet presAssocID="{9C0D972D-9C76-4B3B-8AB5-5CFA02860581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CE325D8-8DE6-4270-AFAA-56E4ACE064AF}" type="pres">
      <dgm:prSet presAssocID="{78000155-C440-4CFC-AB66-FBDE5D610760}" presName="sibTrans" presStyleCnt="0"/>
      <dgm:spPr/>
    </dgm:pt>
    <dgm:pt modelId="{C9A7596A-2C92-422F-B643-95859688D6A7}" type="pres">
      <dgm:prSet presAssocID="{D00AFD5C-0CE3-4D2E-8E01-F598FEC3F170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3029F11-3AEC-4934-AA47-8AA2645EFCCB}" type="pres">
      <dgm:prSet presAssocID="{C3993DB5-C55F-4996-BBC0-9203F29721FD}" presName="sibTrans" presStyleCnt="0"/>
      <dgm:spPr/>
    </dgm:pt>
    <dgm:pt modelId="{059BE829-AEBC-4BC8-98C3-1EF24ECB611B}" type="pres">
      <dgm:prSet presAssocID="{E3FFACAA-C8E3-4239-AB36-D7BF4B07D91A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C39DA1C-F99F-4FD5-9A78-0EFE290F757A}" type="pres">
      <dgm:prSet presAssocID="{C908C1A9-4F01-4377-95A0-6C35C8C56E29}" presName="sibTrans" presStyleCnt="0"/>
      <dgm:spPr/>
    </dgm:pt>
    <dgm:pt modelId="{103A58A4-4872-4CF7-8EB8-88556A2BDA6F}" type="pres">
      <dgm:prSet presAssocID="{951995EA-8065-490B-A4F3-EFBDD9C131AF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F452B3-DFC9-4DF8-A3FB-444A7BBDB8D8}" type="pres">
      <dgm:prSet presAssocID="{2896AAC8-C5C7-45DB-9F20-0A084BA88D06}" presName="sibTrans" presStyleCnt="0"/>
      <dgm:spPr/>
    </dgm:pt>
    <dgm:pt modelId="{613DD1B7-42E9-4FFE-8889-140BC336740E}" type="pres">
      <dgm:prSet presAssocID="{4C7DFB62-9D97-4BE7-B9D7-C1CA48086B14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36F5153-2395-4712-9EC9-50DEE4626DA9}" type="presOf" srcId="{4C7DFB62-9D97-4BE7-B9D7-C1CA48086B14}" destId="{613DD1B7-42E9-4FFE-8889-140BC336740E}" srcOrd="0" destOrd="0" presId="urn:microsoft.com/office/officeart/2005/8/layout/hProcess9"/>
    <dgm:cxn modelId="{C4481D31-DAA6-4C70-B279-6B2FF2B40944}" type="presOf" srcId="{966B9163-7847-47D8-A928-036E54ABF6CF}" destId="{65E29B51-6E82-450B-87D6-9A1921A27DB7}" srcOrd="0" destOrd="0" presId="urn:microsoft.com/office/officeart/2005/8/layout/hProcess9"/>
    <dgm:cxn modelId="{0E38F24A-742D-4C36-8B85-012ABC936B29}" type="presOf" srcId="{951995EA-8065-490B-A4F3-EFBDD9C131AF}" destId="{103A58A4-4872-4CF7-8EB8-88556A2BDA6F}" srcOrd="0" destOrd="0" presId="urn:microsoft.com/office/officeart/2005/8/layout/hProcess9"/>
    <dgm:cxn modelId="{D3D6928E-7E09-440B-AC58-B60718B22AC0}" type="presOf" srcId="{41644FAF-0D6D-41BE-AC31-8923FAD5CC87}" destId="{8A33AC17-E944-4276-B2E4-073435C47DD7}" srcOrd="0" destOrd="0" presId="urn:microsoft.com/office/officeart/2005/8/layout/hProcess9"/>
    <dgm:cxn modelId="{26602686-1A07-47B6-B65C-DEF572458929}" srcId="{966B9163-7847-47D8-A928-036E54ABF6CF}" destId="{E3FFACAA-C8E3-4239-AB36-D7BF4B07D91A}" srcOrd="4" destOrd="0" parTransId="{B3D7EE88-B746-4AC7-9501-B0214D1B0432}" sibTransId="{C908C1A9-4F01-4377-95A0-6C35C8C56E29}"/>
    <dgm:cxn modelId="{D31A6520-5F97-4CEE-97F0-0165A10F8196}" type="presOf" srcId="{9C0D972D-9C76-4B3B-8AB5-5CFA02860581}" destId="{BA25D66B-AF3F-4368-ADAE-22DC726AC941}" srcOrd="0" destOrd="0" presId="urn:microsoft.com/office/officeart/2005/8/layout/hProcess9"/>
    <dgm:cxn modelId="{1B30D9D3-CABD-41F1-B8A7-9D9AEB58983F}" srcId="{966B9163-7847-47D8-A928-036E54ABF6CF}" destId="{4C7DFB62-9D97-4BE7-B9D7-C1CA48086B14}" srcOrd="6" destOrd="0" parTransId="{8123FDC8-D509-48B9-BADE-897BDA86169A}" sibTransId="{5F3E5588-F1DC-46F7-B941-918E0FFC9565}"/>
    <dgm:cxn modelId="{29CF5CAA-E7DD-4774-9B95-5E1975F88039}" srcId="{966B9163-7847-47D8-A928-036E54ABF6CF}" destId="{951995EA-8065-490B-A4F3-EFBDD9C131AF}" srcOrd="5" destOrd="0" parTransId="{06E8ACBC-DB03-446F-BBD3-51E3217B34E6}" sibTransId="{2896AAC8-C5C7-45DB-9F20-0A084BA88D06}"/>
    <dgm:cxn modelId="{A6AEC488-DB2C-42F2-8E3C-613A2807F633}" type="presOf" srcId="{BEAC912E-ECBF-4481-984F-8DB36B69345A}" destId="{15DA7AD9-370D-45C8-A416-EAD38F609F5B}" srcOrd="0" destOrd="0" presId="urn:microsoft.com/office/officeart/2005/8/layout/hProcess9"/>
    <dgm:cxn modelId="{5640D1DD-175A-45E2-A9A2-CA6F77D917CB}" srcId="{966B9163-7847-47D8-A928-036E54ABF6CF}" destId="{D00AFD5C-0CE3-4D2E-8E01-F598FEC3F170}" srcOrd="3" destOrd="0" parTransId="{20216E0D-1950-4904-BAC2-9A16837E1B83}" sibTransId="{C3993DB5-C55F-4996-BBC0-9203F29721FD}"/>
    <dgm:cxn modelId="{8054B95B-8C20-4CCB-B22D-DE78800BB189}" type="presOf" srcId="{D00AFD5C-0CE3-4D2E-8E01-F598FEC3F170}" destId="{C9A7596A-2C92-422F-B643-95859688D6A7}" srcOrd="0" destOrd="0" presId="urn:microsoft.com/office/officeart/2005/8/layout/hProcess9"/>
    <dgm:cxn modelId="{80B1007D-9077-4B49-9A0B-5DE7E4107A34}" srcId="{966B9163-7847-47D8-A928-036E54ABF6CF}" destId="{BEAC912E-ECBF-4481-984F-8DB36B69345A}" srcOrd="1" destOrd="0" parTransId="{EA2FD475-E2D9-4C5A-9708-F0A0ED9C2805}" sibTransId="{A2FFB195-5772-4E2A-92E3-D7F6C14996F1}"/>
    <dgm:cxn modelId="{3E8CBF55-BAE2-41AA-84AF-422F757B846B}" srcId="{966B9163-7847-47D8-A928-036E54ABF6CF}" destId="{9C0D972D-9C76-4B3B-8AB5-5CFA02860581}" srcOrd="2" destOrd="0" parTransId="{B5CD0F40-942D-4B48-AF71-687BCDB7A5E6}" sibTransId="{78000155-C440-4CFC-AB66-FBDE5D610760}"/>
    <dgm:cxn modelId="{097D72AC-5700-4B83-B58B-EE2376615C76}" srcId="{966B9163-7847-47D8-A928-036E54ABF6CF}" destId="{41644FAF-0D6D-41BE-AC31-8923FAD5CC87}" srcOrd="0" destOrd="0" parTransId="{B2DADE35-15CD-4FB8-BD54-0C27005ABDFD}" sibTransId="{3F94B23A-9DDA-4579-8445-5D2E3F8AE4BA}"/>
    <dgm:cxn modelId="{9EA9CDD1-FFD5-48DF-A7B3-853CB52C942C}" type="presOf" srcId="{E3FFACAA-C8E3-4239-AB36-D7BF4B07D91A}" destId="{059BE829-AEBC-4BC8-98C3-1EF24ECB611B}" srcOrd="0" destOrd="0" presId="urn:microsoft.com/office/officeart/2005/8/layout/hProcess9"/>
    <dgm:cxn modelId="{ACD18DDA-3AD3-48D5-B920-E9B01B384B1B}" type="presParOf" srcId="{65E29B51-6E82-450B-87D6-9A1921A27DB7}" destId="{EB797DEF-CB9D-4BDE-A269-6DF227252230}" srcOrd="0" destOrd="0" presId="urn:microsoft.com/office/officeart/2005/8/layout/hProcess9"/>
    <dgm:cxn modelId="{74C7B299-4F68-4B2A-AB09-60C4D3B311D6}" type="presParOf" srcId="{65E29B51-6E82-450B-87D6-9A1921A27DB7}" destId="{AE6E4606-DEEC-47CF-8583-019132A94AC7}" srcOrd="1" destOrd="0" presId="urn:microsoft.com/office/officeart/2005/8/layout/hProcess9"/>
    <dgm:cxn modelId="{EFCBD656-53A3-4905-8476-D2D47DCEB196}" type="presParOf" srcId="{AE6E4606-DEEC-47CF-8583-019132A94AC7}" destId="{8A33AC17-E944-4276-B2E4-073435C47DD7}" srcOrd="0" destOrd="0" presId="urn:microsoft.com/office/officeart/2005/8/layout/hProcess9"/>
    <dgm:cxn modelId="{2EA4EB04-8612-466D-BA71-A4D80861E783}" type="presParOf" srcId="{AE6E4606-DEEC-47CF-8583-019132A94AC7}" destId="{AF9B7462-C93F-44E5-B72D-28F56AE0A6FF}" srcOrd="1" destOrd="0" presId="urn:microsoft.com/office/officeart/2005/8/layout/hProcess9"/>
    <dgm:cxn modelId="{9610F934-00C6-4DC2-A8A0-00805F9E4639}" type="presParOf" srcId="{AE6E4606-DEEC-47CF-8583-019132A94AC7}" destId="{15DA7AD9-370D-45C8-A416-EAD38F609F5B}" srcOrd="2" destOrd="0" presId="urn:microsoft.com/office/officeart/2005/8/layout/hProcess9"/>
    <dgm:cxn modelId="{8AEE2128-537B-4C4C-97B3-7142AF9EAD1D}" type="presParOf" srcId="{AE6E4606-DEEC-47CF-8583-019132A94AC7}" destId="{9BC6802C-76BD-4963-B65B-A1A009342AC3}" srcOrd="3" destOrd="0" presId="urn:microsoft.com/office/officeart/2005/8/layout/hProcess9"/>
    <dgm:cxn modelId="{1262834F-986A-4131-92F2-86FC834F3EAF}" type="presParOf" srcId="{AE6E4606-DEEC-47CF-8583-019132A94AC7}" destId="{BA25D66B-AF3F-4368-ADAE-22DC726AC941}" srcOrd="4" destOrd="0" presId="urn:microsoft.com/office/officeart/2005/8/layout/hProcess9"/>
    <dgm:cxn modelId="{87328B2B-2DB0-4FD7-8E3F-58FD4196488D}" type="presParOf" srcId="{AE6E4606-DEEC-47CF-8583-019132A94AC7}" destId="{3CE325D8-8DE6-4270-AFAA-56E4ACE064AF}" srcOrd="5" destOrd="0" presId="urn:microsoft.com/office/officeart/2005/8/layout/hProcess9"/>
    <dgm:cxn modelId="{4A0E9435-1735-49C7-9429-5CAA4EC3E986}" type="presParOf" srcId="{AE6E4606-DEEC-47CF-8583-019132A94AC7}" destId="{C9A7596A-2C92-422F-B643-95859688D6A7}" srcOrd="6" destOrd="0" presId="urn:microsoft.com/office/officeart/2005/8/layout/hProcess9"/>
    <dgm:cxn modelId="{F74497EC-7C9D-4670-9771-FB654C7400D3}" type="presParOf" srcId="{AE6E4606-DEEC-47CF-8583-019132A94AC7}" destId="{53029F11-3AEC-4934-AA47-8AA2645EFCCB}" srcOrd="7" destOrd="0" presId="urn:microsoft.com/office/officeart/2005/8/layout/hProcess9"/>
    <dgm:cxn modelId="{FB4751EF-F455-42FE-A790-694B4481E416}" type="presParOf" srcId="{AE6E4606-DEEC-47CF-8583-019132A94AC7}" destId="{059BE829-AEBC-4BC8-98C3-1EF24ECB611B}" srcOrd="8" destOrd="0" presId="urn:microsoft.com/office/officeart/2005/8/layout/hProcess9"/>
    <dgm:cxn modelId="{CCF09D02-A36C-478A-9AA3-A574CC4F0F11}" type="presParOf" srcId="{AE6E4606-DEEC-47CF-8583-019132A94AC7}" destId="{5C39DA1C-F99F-4FD5-9A78-0EFE290F757A}" srcOrd="9" destOrd="0" presId="urn:microsoft.com/office/officeart/2005/8/layout/hProcess9"/>
    <dgm:cxn modelId="{BE74AA98-8DC2-4690-A3A9-6571F8655C47}" type="presParOf" srcId="{AE6E4606-DEEC-47CF-8583-019132A94AC7}" destId="{103A58A4-4872-4CF7-8EB8-88556A2BDA6F}" srcOrd="10" destOrd="0" presId="urn:microsoft.com/office/officeart/2005/8/layout/hProcess9"/>
    <dgm:cxn modelId="{2F91ED19-D919-4F26-8F3A-126BD67B6E74}" type="presParOf" srcId="{AE6E4606-DEEC-47CF-8583-019132A94AC7}" destId="{E3F452B3-DFC9-4DF8-A3FB-444A7BBDB8D8}" srcOrd="11" destOrd="0" presId="urn:microsoft.com/office/officeart/2005/8/layout/hProcess9"/>
    <dgm:cxn modelId="{1A9AB913-7519-4FE8-8156-0A0DBC6B0C7A}" type="presParOf" srcId="{AE6E4606-DEEC-47CF-8583-019132A94AC7}" destId="{613DD1B7-42E9-4FFE-8889-140BC336740E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6B9163-7847-47D8-A928-036E54ABF6CF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</dgm:pt>
    <dgm:pt modelId="{41644FAF-0D6D-41BE-AC31-8923FAD5CC87}">
      <dgm:prSet phldrT="[Szöveg]"/>
      <dgm:spPr/>
      <dgm:t>
        <a:bodyPr/>
        <a:lstStyle/>
        <a:p>
          <a:r>
            <a:rPr lang="hu-HU" smtClean="0"/>
            <a:t>Rövid kérdések</a:t>
          </a:r>
          <a:endParaRPr lang="hu-HU" dirty="0"/>
        </a:p>
      </dgm:t>
    </dgm:pt>
    <dgm:pt modelId="{B2DADE35-15CD-4FB8-BD54-0C27005ABDFD}" type="parTrans" cxnId="{097D72AC-5700-4B83-B58B-EE2376615C76}">
      <dgm:prSet/>
      <dgm:spPr/>
      <dgm:t>
        <a:bodyPr/>
        <a:lstStyle/>
        <a:p>
          <a:endParaRPr lang="hu-HU"/>
        </a:p>
      </dgm:t>
    </dgm:pt>
    <dgm:pt modelId="{3F94B23A-9DDA-4579-8445-5D2E3F8AE4BA}" type="sibTrans" cxnId="{097D72AC-5700-4B83-B58B-EE2376615C76}">
      <dgm:prSet/>
      <dgm:spPr/>
      <dgm:t>
        <a:bodyPr/>
        <a:lstStyle/>
        <a:p>
          <a:endParaRPr lang="hu-HU"/>
        </a:p>
      </dgm:t>
    </dgm:pt>
    <dgm:pt modelId="{BEAC912E-ECBF-4481-984F-8DB36B69345A}">
      <dgm:prSet phldrT="[Szöveg]"/>
      <dgm:spPr/>
      <dgm:t>
        <a:bodyPr/>
        <a:lstStyle/>
        <a:p>
          <a:r>
            <a:rPr lang="hu-HU" dirty="0" smtClean="0"/>
            <a:t>Meglepő tény</a:t>
          </a:r>
          <a:endParaRPr lang="hu-HU" dirty="0"/>
        </a:p>
      </dgm:t>
    </dgm:pt>
    <dgm:pt modelId="{EA2FD475-E2D9-4C5A-9708-F0A0ED9C2805}" type="parTrans" cxnId="{80B1007D-9077-4B49-9A0B-5DE7E4107A34}">
      <dgm:prSet/>
      <dgm:spPr/>
      <dgm:t>
        <a:bodyPr/>
        <a:lstStyle/>
        <a:p>
          <a:endParaRPr lang="hu-HU"/>
        </a:p>
      </dgm:t>
    </dgm:pt>
    <dgm:pt modelId="{A2FFB195-5772-4E2A-92E3-D7F6C14996F1}" type="sibTrans" cxnId="{80B1007D-9077-4B49-9A0B-5DE7E4107A34}">
      <dgm:prSet/>
      <dgm:spPr/>
      <dgm:t>
        <a:bodyPr/>
        <a:lstStyle/>
        <a:p>
          <a:endParaRPr lang="hu-HU"/>
        </a:p>
      </dgm:t>
    </dgm:pt>
    <dgm:pt modelId="{9C0D972D-9C76-4B3B-8AB5-5CFA02860581}">
      <dgm:prSet phldrT="[Szöveg]"/>
      <dgm:spPr/>
      <dgm:t>
        <a:bodyPr/>
        <a:lstStyle/>
        <a:p>
          <a:r>
            <a:rPr lang="hu-HU" dirty="0" smtClean="0"/>
            <a:t>Nyílt levél</a:t>
          </a:r>
        </a:p>
      </dgm:t>
    </dgm:pt>
    <dgm:pt modelId="{B5CD0F40-942D-4B48-AF71-687BCDB7A5E6}" type="parTrans" cxnId="{3E8CBF55-BAE2-41AA-84AF-422F757B846B}">
      <dgm:prSet/>
      <dgm:spPr/>
      <dgm:t>
        <a:bodyPr/>
        <a:lstStyle/>
        <a:p>
          <a:endParaRPr lang="hu-HU"/>
        </a:p>
      </dgm:t>
    </dgm:pt>
    <dgm:pt modelId="{78000155-C440-4CFC-AB66-FBDE5D610760}" type="sibTrans" cxnId="{3E8CBF55-BAE2-41AA-84AF-422F757B846B}">
      <dgm:prSet/>
      <dgm:spPr/>
      <dgm:t>
        <a:bodyPr/>
        <a:lstStyle/>
        <a:p>
          <a:endParaRPr lang="hu-HU"/>
        </a:p>
      </dgm:t>
    </dgm:pt>
    <dgm:pt modelId="{D00AFD5C-0CE3-4D2E-8E01-F598FEC3F170}">
      <dgm:prSet phldrT="[Szöveg]"/>
      <dgm:spPr/>
      <dgm:t>
        <a:bodyPr/>
        <a:lstStyle/>
        <a:p>
          <a:r>
            <a:rPr lang="hu-HU" dirty="0" smtClean="0"/>
            <a:t>Emeld fel</a:t>
          </a:r>
        </a:p>
      </dgm:t>
    </dgm:pt>
    <dgm:pt modelId="{20216E0D-1950-4904-BAC2-9A16837E1B83}" type="parTrans" cxnId="{5640D1DD-175A-45E2-A9A2-CA6F77D917CB}">
      <dgm:prSet/>
      <dgm:spPr/>
      <dgm:t>
        <a:bodyPr/>
        <a:lstStyle/>
        <a:p>
          <a:endParaRPr lang="hu-HU"/>
        </a:p>
      </dgm:t>
    </dgm:pt>
    <dgm:pt modelId="{C3993DB5-C55F-4996-BBC0-9203F29721FD}" type="sibTrans" cxnId="{5640D1DD-175A-45E2-A9A2-CA6F77D917CB}">
      <dgm:prSet/>
      <dgm:spPr/>
      <dgm:t>
        <a:bodyPr/>
        <a:lstStyle/>
        <a:p>
          <a:endParaRPr lang="hu-HU"/>
        </a:p>
      </dgm:t>
    </dgm:pt>
    <dgm:pt modelId="{E3FFACAA-C8E3-4239-AB36-D7BF4B07D91A}">
      <dgm:prSet phldrT="[Szöveg]"/>
      <dgm:spPr/>
      <dgm:t>
        <a:bodyPr/>
        <a:lstStyle/>
        <a:p>
          <a:r>
            <a:rPr lang="hu-HU" dirty="0" smtClean="0"/>
            <a:t>Top 10</a:t>
          </a:r>
        </a:p>
      </dgm:t>
    </dgm:pt>
    <dgm:pt modelId="{B3D7EE88-B746-4AC7-9501-B0214D1B0432}" type="parTrans" cxnId="{26602686-1A07-47B6-B65C-DEF572458929}">
      <dgm:prSet/>
      <dgm:spPr/>
      <dgm:t>
        <a:bodyPr/>
        <a:lstStyle/>
        <a:p>
          <a:endParaRPr lang="hu-HU"/>
        </a:p>
      </dgm:t>
    </dgm:pt>
    <dgm:pt modelId="{C908C1A9-4F01-4377-95A0-6C35C8C56E29}" type="sibTrans" cxnId="{26602686-1A07-47B6-B65C-DEF572458929}">
      <dgm:prSet/>
      <dgm:spPr/>
      <dgm:t>
        <a:bodyPr/>
        <a:lstStyle/>
        <a:p>
          <a:endParaRPr lang="hu-HU"/>
        </a:p>
      </dgm:t>
    </dgm:pt>
    <dgm:pt modelId="{951995EA-8065-490B-A4F3-EFBDD9C131AF}">
      <dgm:prSet phldrT="[Szöveg]"/>
      <dgm:spPr/>
      <dgm:t>
        <a:bodyPr/>
        <a:lstStyle/>
        <a:p>
          <a:r>
            <a:rPr lang="hu-HU" dirty="0" smtClean="0"/>
            <a:t>Rejtvény</a:t>
          </a:r>
        </a:p>
      </dgm:t>
    </dgm:pt>
    <dgm:pt modelId="{06E8ACBC-DB03-446F-BBD3-51E3217B34E6}" type="parTrans" cxnId="{29CF5CAA-E7DD-4774-9B95-5E1975F88039}">
      <dgm:prSet/>
      <dgm:spPr/>
      <dgm:t>
        <a:bodyPr/>
        <a:lstStyle/>
        <a:p>
          <a:endParaRPr lang="hu-HU"/>
        </a:p>
      </dgm:t>
    </dgm:pt>
    <dgm:pt modelId="{2896AAC8-C5C7-45DB-9F20-0A084BA88D06}" type="sibTrans" cxnId="{29CF5CAA-E7DD-4774-9B95-5E1975F88039}">
      <dgm:prSet/>
      <dgm:spPr/>
      <dgm:t>
        <a:bodyPr/>
        <a:lstStyle/>
        <a:p>
          <a:endParaRPr lang="hu-HU"/>
        </a:p>
      </dgm:t>
    </dgm:pt>
    <dgm:pt modelId="{4C7DFB62-9D97-4BE7-B9D7-C1CA48086B14}">
      <dgm:prSet phldrT="[Szöveg]"/>
      <dgm:spPr/>
      <dgm:t>
        <a:bodyPr/>
        <a:lstStyle/>
        <a:p>
          <a:r>
            <a:rPr lang="hu-HU" dirty="0" smtClean="0"/>
            <a:t>Egészítsd ki</a:t>
          </a:r>
        </a:p>
      </dgm:t>
    </dgm:pt>
    <dgm:pt modelId="{8123FDC8-D509-48B9-BADE-897BDA86169A}" type="parTrans" cxnId="{1B30D9D3-CABD-41F1-B8A7-9D9AEB58983F}">
      <dgm:prSet/>
      <dgm:spPr/>
      <dgm:t>
        <a:bodyPr/>
        <a:lstStyle/>
        <a:p>
          <a:endParaRPr lang="hu-HU"/>
        </a:p>
      </dgm:t>
    </dgm:pt>
    <dgm:pt modelId="{5F3E5588-F1DC-46F7-B941-918E0FFC9565}" type="sibTrans" cxnId="{1B30D9D3-CABD-41F1-B8A7-9D9AEB58983F}">
      <dgm:prSet/>
      <dgm:spPr/>
      <dgm:t>
        <a:bodyPr/>
        <a:lstStyle/>
        <a:p>
          <a:endParaRPr lang="hu-HU"/>
        </a:p>
      </dgm:t>
    </dgm:pt>
    <dgm:pt modelId="{724E6F67-761E-4F66-8F1E-5229C7FE17BE}" type="pres">
      <dgm:prSet presAssocID="{966B9163-7847-47D8-A928-036E54ABF6CF}" presName="Name0" presStyleCnt="0">
        <dgm:presLayoutVars>
          <dgm:dir/>
          <dgm:animLvl val="lvl"/>
          <dgm:resizeHandles val="exact"/>
        </dgm:presLayoutVars>
      </dgm:prSet>
      <dgm:spPr/>
    </dgm:pt>
    <dgm:pt modelId="{C71CB7C2-E229-4846-98EC-E7D881A55852}" type="pres">
      <dgm:prSet presAssocID="{41644FAF-0D6D-41BE-AC31-8923FAD5CC87}" presName="composite" presStyleCnt="0"/>
      <dgm:spPr/>
    </dgm:pt>
    <dgm:pt modelId="{BFEA2803-4EC6-44A3-B62E-8C4E376704E4}" type="pres">
      <dgm:prSet presAssocID="{41644FAF-0D6D-41BE-AC31-8923FAD5CC87}" presName="parTx" presStyleLbl="alignNode1" presStyleIdx="0" presStyleCnt="7" custLinFactY="-225843" custLinFactNeighborX="-337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87EFFE1-F3EE-41D1-B24B-16E734BF993F}" type="pres">
      <dgm:prSet presAssocID="{41644FAF-0D6D-41BE-AC31-8923FAD5CC87}" presName="desTx" presStyleLbl="alignAccFollowNode1" presStyleIdx="0" presStyleCnt="7" custScaleY="547805" custLinFactNeighborX="-337" custLinFactNeighborY="-6205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D95972D-CBF0-4E2E-8992-6F448BB9AF2E}" type="pres">
      <dgm:prSet presAssocID="{3F94B23A-9DDA-4579-8445-5D2E3F8AE4BA}" presName="space" presStyleCnt="0"/>
      <dgm:spPr/>
    </dgm:pt>
    <dgm:pt modelId="{47CF796F-6BF5-4A0F-9FD3-44113B5E49F6}" type="pres">
      <dgm:prSet presAssocID="{BEAC912E-ECBF-4481-984F-8DB36B69345A}" presName="composite" presStyleCnt="0"/>
      <dgm:spPr/>
    </dgm:pt>
    <dgm:pt modelId="{B5DEBA64-474F-4E5A-AD34-93304124C9D1}" type="pres">
      <dgm:prSet presAssocID="{BEAC912E-ECBF-4481-984F-8DB36B69345A}" presName="parTx" presStyleLbl="alignNode1" presStyleIdx="1" presStyleCnt="7" custLinFactY="-225843" custLinFactNeighborX="-337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E67632A-17E2-4AA4-8D48-C296FC37ECF4}" type="pres">
      <dgm:prSet presAssocID="{BEAC912E-ECBF-4481-984F-8DB36B69345A}" presName="desTx" presStyleLbl="alignAccFollowNode1" presStyleIdx="1" presStyleCnt="7" custScaleY="536114" custLinFactNeighborX="-286" custLinFactNeighborY="-59861">
        <dgm:presLayoutVars>
          <dgm:bulletEnabled val="1"/>
        </dgm:presLayoutVars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endParaRPr lang="hu-HU"/>
        </a:p>
      </dgm:t>
    </dgm:pt>
    <dgm:pt modelId="{74E0D9DA-E45D-4EE1-863C-B8AB4BC66423}" type="pres">
      <dgm:prSet presAssocID="{A2FFB195-5772-4E2A-92E3-D7F6C14996F1}" presName="space" presStyleCnt="0"/>
      <dgm:spPr/>
    </dgm:pt>
    <dgm:pt modelId="{078C0390-B8DF-4D1D-B107-B13977F81E6A}" type="pres">
      <dgm:prSet presAssocID="{9C0D972D-9C76-4B3B-8AB5-5CFA02860581}" presName="composite" presStyleCnt="0"/>
      <dgm:spPr/>
    </dgm:pt>
    <dgm:pt modelId="{56646220-60B2-4A62-A101-88EFA403C6C4}" type="pres">
      <dgm:prSet presAssocID="{9C0D972D-9C76-4B3B-8AB5-5CFA02860581}" presName="parTx" presStyleLbl="alignNode1" presStyleIdx="2" presStyleCnt="7" custLinFactY="-225843" custLinFactNeighborX="-337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381E1F8-6D74-488B-8447-8A790F55EBB1}" type="pres">
      <dgm:prSet presAssocID="{9C0D972D-9C76-4B3B-8AB5-5CFA02860581}" presName="desTx" presStyleLbl="alignAccFollowNode1" presStyleIdx="2" presStyleCnt="7" custScaleY="536120" custLinFactNeighborX="2293" custLinFactNeighborY="-59863">
        <dgm:presLayoutVars>
          <dgm:bulletEnabled val="1"/>
        </dgm:presLayoutVars>
      </dgm:prSet>
      <dgm:spPr/>
    </dgm:pt>
    <dgm:pt modelId="{F92B69AA-B4ED-4862-AD7F-4C2CD4850B89}" type="pres">
      <dgm:prSet presAssocID="{78000155-C440-4CFC-AB66-FBDE5D610760}" presName="space" presStyleCnt="0"/>
      <dgm:spPr/>
    </dgm:pt>
    <dgm:pt modelId="{58960C9A-ADB2-4D18-8594-FB7017240545}" type="pres">
      <dgm:prSet presAssocID="{D00AFD5C-0CE3-4D2E-8E01-F598FEC3F170}" presName="composite" presStyleCnt="0"/>
      <dgm:spPr/>
    </dgm:pt>
    <dgm:pt modelId="{5FEFBBCC-4446-4CCF-93DF-A9855AF38F7C}" type="pres">
      <dgm:prSet presAssocID="{D00AFD5C-0CE3-4D2E-8E01-F598FEC3F170}" presName="parTx" presStyleLbl="alignNode1" presStyleIdx="3" presStyleCnt="7" custLinFactY="-225843" custLinFactNeighborX="-337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F4B560-0023-42F0-BFDB-27DDE5CBFF2F}" type="pres">
      <dgm:prSet presAssocID="{D00AFD5C-0CE3-4D2E-8E01-F598FEC3F170}" presName="desTx" presStyleLbl="alignAccFollowNode1" presStyleIdx="3" presStyleCnt="7" custScaleY="545614" custLinFactNeighborX="539" custLinFactNeighborY="-60957">
        <dgm:presLayoutVars>
          <dgm:bulletEnabled val="1"/>
        </dgm:presLayoutVars>
      </dgm:prSet>
      <dgm:spPr/>
    </dgm:pt>
    <dgm:pt modelId="{696BC7DA-9C0E-4196-8206-DB79C52BDEBF}" type="pres">
      <dgm:prSet presAssocID="{C3993DB5-C55F-4996-BBC0-9203F29721FD}" presName="space" presStyleCnt="0"/>
      <dgm:spPr/>
    </dgm:pt>
    <dgm:pt modelId="{183B5D34-8FAB-465D-9B10-E101FD62A76A}" type="pres">
      <dgm:prSet presAssocID="{E3FFACAA-C8E3-4239-AB36-D7BF4B07D91A}" presName="composite" presStyleCnt="0"/>
      <dgm:spPr/>
    </dgm:pt>
    <dgm:pt modelId="{EEDA6CFC-D15E-4FD0-AC50-4391000440D0}" type="pres">
      <dgm:prSet presAssocID="{E3FFACAA-C8E3-4239-AB36-D7BF4B07D91A}" presName="parTx" presStyleLbl="alignNode1" presStyleIdx="4" presStyleCnt="7" custLinFactY="-225843" custLinFactNeighborX="-337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D7A0005-ED7D-4601-9E3D-D8607958D6BD}" type="pres">
      <dgm:prSet presAssocID="{E3FFACAA-C8E3-4239-AB36-D7BF4B07D91A}" presName="desTx" presStyleLbl="alignAccFollowNode1" presStyleIdx="4" presStyleCnt="7" custScaleY="547886" custLinFactNeighborX="539" custLinFactNeighborY="-60267">
        <dgm:presLayoutVars>
          <dgm:bulletEnabled val="1"/>
        </dgm:presLayoutVars>
      </dgm:prSet>
      <dgm:spPr/>
    </dgm:pt>
    <dgm:pt modelId="{3066D5BB-6146-403D-A309-ACFB34274CEA}" type="pres">
      <dgm:prSet presAssocID="{C908C1A9-4F01-4377-95A0-6C35C8C56E29}" presName="space" presStyleCnt="0"/>
      <dgm:spPr/>
    </dgm:pt>
    <dgm:pt modelId="{04EFF0F7-6A6B-4E06-AAEC-86B70205ED7E}" type="pres">
      <dgm:prSet presAssocID="{951995EA-8065-490B-A4F3-EFBDD9C131AF}" presName="composite" presStyleCnt="0"/>
      <dgm:spPr/>
    </dgm:pt>
    <dgm:pt modelId="{F06B96A5-977C-4769-AB8F-26F18A6CF6A6}" type="pres">
      <dgm:prSet presAssocID="{951995EA-8065-490B-A4F3-EFBDD9C131AF}" presName="parTx" presStyleLbl="alignNode1" presStyleIdx="5" presStyleCnt="7" custLinFactY="-225843" custLinFactNeighborX="-337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1E29FF8-558B-4F23-98CD-DE66C1C1E658}" type="pres">
      <dgm:prSet presAssocID="{951995EA-8065-490B-A4F3-EFBDD9C131AF}" presName="desTx" presStyleLbl="alignAccFollowNode1" presStyleIdx="5" presStyleCnt="7" custScaleY="552916" custLinFactNeighborX="541" custLinFactNeighborY="-64608">
        <dgm:presLayoutVars>
          <dgm:bulletEnabled val="1"/>
        </dgm:presLayoutVars>
      </dgm:prSet>
      <dgm:spPr/>
    </dgm:pt>
    <dgm:pt modelId="{A91D4AC4-0B59-4140-ABBF-5695940BC289}" type="pres">
      <dgm:prSet presAssocID="{2896AAC8-C5C7-45DB-9F20-0A084BA88D06}" presName="space" presStyleCnt="0"/>
      <dgm:spPr/>
    </dgm:pt>
    <dgm:pt modelId="{424BFDFA-0DB8-4E3A-AE87-17E93F53C343}" type="pres">
      <dgm:prSet presAssocID="{4C7DFB62-9D97-4BE7-B9D7-C1CA48086B14}" presName="composite" presStyleCnt="0"/>
      <dgm:spPr/>
    </dgm:pt>
    <dgm:pt modelId="{ACC16208-49FB-4D24-BCDF-5E4AC35042A0}" type="pres">
      <dgm:prSet presAssocID="{4C7DFB62-9D97-4BE7-B9D7-C1CA48086B14}" presName="parTx" presStyleLbl="alignNode1" presStyleIdx="6" presStyleCnt="7" custLinFactY="-157902" custLinFactNeighborX="24044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5D559E-D03A-45D8-BD7B-B7BBBA2E194A}" type="pres">
      <dgm:prSet presAssocID="{4C7DFB62-9D97-4BE7-B9D7-C1CA48086B14}" presName="desTx" presStyleLbl="alignAccFollowNode1" presStyleIdx="6" presStyleCnt="7" custScaleY="545615" custLinFactNeighborX="337" custLinFactNeighborY="-55479">
        <dgm:presLayoutVars>
          <dgm:bulletEnabled val="1"/>
        </dgm:presLayoutVars>
      </dgm:prSet>
      <dgm:spPr/>
    </dgm:pt>
  </dgm:ptLst>
  <dgm:cxnLst>
    <dgm:cxn modelId="{26602686-1A07-47B6-B65C-DEF572458929}" srcId="{966B9163-7847-47D8-A928-036E54ABF6CF}" destId="{E3FFACAA-C8E3-4239-AB36-D7BF4B07D91A}" srcOrd="4" destOrd="0" parTransId="{B3D7EE88-B746-4AC7-9501-B0214D1B0432}" sibTransId="{C908C1A9-4F01-4377-95A0-6C35C8C56E29}"/>
    <dgm:cxn modelId="{2E737579-A1C3-4178-978F-8E16795E57A2}" type="presOf" srcId="{E3FFACAA-C8E3-4239-AB36-D7BF4B07D91A}" destId="{EEDA6CFC-D15E-4FD0-AC50-4391000440D0}" srcOrd="0" destOrd="0" presId="urn:microsoft.com/office/officeart/2005/8/layout/hList1"/>
    <dgm:cxn modelId="{DBD7DB63-CF47-4F0B-AF7A-0978F77C324D}" type="presOf" srcId="{951995EA-8065-490B-A4F3-EFBDD9C131AF}" destId="{F06B96A5-977C-4769-AB8F-26F18A6CF6A6}" srcOrd="0" destOrd="0" presId="urn:microsoft.com/office/officeart/2005/8/layout/hList1"/>
    <dgm:cxn modelId="{F1E7DCDF-A35A-4F7B-8C92-1EA017315F97}" type="presOf" srcId="{4C7DFB62-9D97-4BE7-B9D7-C1CA48086B14}" destId="{ACC16208-49FB-4D24-BCDF-5E4AC35042A0}" srcOrd="0" destOrd="0" presId="urn:microsoft.com/office/officeart/2005/8/layout/hList1"/>
    <dgm:cxn modelId="{67E55B50-E118-45FF-840C-9577D009DFEE}" type="presOf" srcId="{9C0D972D-9C76-4B3B-8AB5-5CFA02860581}" destId="{56646220-60B2-4A62-A101-88EFA403C6C4}" srcOrd="0" destOrd="0" presId="urn:microsoft.com/office/officeart/2005/8/layout/hList1"/>
    <dgm:cxn modelId="{097D72AC-5700-4B83-B58B-EE2376615C76}" srcId="{966B9163-7847-47D8-A928-036E54ABF6CF}" destId="{41644FAF-0D6D-41BE-AC31-8923FAD5CC87}" srcOrd="0" destOrd="0" parTransId="{B2DADE35-15CD-4FB8-BD54-0C27005ABDFD}" sibTransId="{3F94B23A-9DDA-4579-8445-5D2E3F8AE4BA}"/>
    <dgm:cxn modelId="{29CF5CAA-E7DD-4774-9B95-5E1975F88039}" srcId="{966B9163-7847-47D8-A928-036E54ABF6CF}" destId="{951995EA-8065-490B-A4F3-EFBDD9C131AF}" srcOrd="5" destOrd="0" parTransId="{06E8ACBC-DB03-446F-BBD3-51E3217B34E6}" sibTransId="{2896AAC8-C5C7-45DB-9F20-0A084BA88D06}"/>
    <dgm:cxn modelId="{3E8CBF55-BAE2-41AA-84AF-422F757B846B}" srcId="{966B9163-7847-47D8-A928-036E54ABF6CF}" destId="{9C0D972D-9C76-4B3B-8AB5-5CFA02860581}" srcOrd="2" destOrd="0" parTransId="{B5CD0F40-942D-4B48-AF71-687BCDB7A5E6}" sibTransId="{78000155-C440-4CFC-AB66-FBDE5D610760}"/>
    <dgm:cxn modelId="{1B30D9D3-CABD-41F1-B8A7-9D9AEB58983F}" srcId="{966B9163-7847-47D8-A928-036E54ABF6CF}" destId="{4C7DFB62-9D97-4BE7-B9D7-C1CA48086B14}" srcOrd="6" destOrd="0" parTransId="{8123FDC8-D509-48B9-BADE-897BDA86169A}" sibTransId="{5F3E5588-F1DC-46F7-B941-918E0FFC9565}"/>
    <dgm:cxn modelId="{5640D1DD-175A-45E2-A9A2-CA6F77D917CB}" srcId="{966B9163-7847-47D8-A928-036E54ABF6CF}" destId="{D00AFD5C-0CE3-4D2E-8E01-F598FEC3F170}" srcOrd="3" destOrd="0" parTransId="{20216E0D-1950-4904-BAC2-9A16837E1B83}" sibTransId="{C3993DB5-C55F-4996-BBC0-9203F29721FD}"/>
    <dgm:cxn modelId="{AA277C05-8EF5-4FD8-A289-9083B4F47AFF}" type="presOf" srcId="{41644FAF-0D6D-41BE-AC31-8923FAD5CC87}" destId="{BFEA2803-4EC6-44A3-B62E-8C4E376704E4}" srcOrd="0" destOrd="0" presId="urn:microsoft.com/office/officeart/2005/8/layout/hList1"/>
    <dgm:cxn modelId="{80B1007D-9077-4B49-9A0B-5DE7E4107A34}" srcId="{966B9163-7847-47D8-A928-036E54ABF6CF}" destId="{BEAC912E-ECBF-4481-984F-8DB36B69345A}" srcOrd="1" destOrd="0" parTransId="{EA2FD475-E2D9-4C5A-9708-F0A0ED9C2805}" sibTransId="{A2FFB195-5772-4E2A-92E3-D7F6C14996F1}"/>
    <dgm:cxn modelId="{0A518605-7BA7-43DA-8643-0BEEBD2B4626}" type="presOf" srcId="{BEAC912E-ECBF-4481-984F-8DB36B69345A}" destId="{B5DEBA64-474F-4E5A-AD34-93304124C9D1}" srcOrd="0" destOrd="0" presId="urn:microsoft.com/office/officeart/2005/8/layout/hList1"/>
    <dgm:cxn modelId="{0A1DF6AF-44D7-474E-9C3C-D63846D7205E}" type="presOf" srcId="{966B9163-7847-47D8-A928-036E54ABF6CF}" destId="{724E6F67-761E-4F66-8F1E-5229C7FE17BE}" srcOrd="0" destOrd="0" presId="urn:microsoft.com/office/officeart/2005/8/layout/hList1"/>
    <dgm:cxn modelId="{41281871-9C2F-424A-84DE-2FF2E31A85DF}" type="presOf" srcId="{D00AFD5C-0CE3-4D2E-8E01-F598FEC3F170}" destId="{5FEFBBCC-4446-4CCF-93DF-A9855AF38F7C}" srcOrd="0" destOrd="0" presId="urn:microsoft.com/office/officeart/2005/8/layout/hList1"/>
    <dgm:cxn modelId="{E8192D8B-F350-437C-BC37-9E20CE9270B2}" type="presParOf" srcId="{724E6F67-761E-4F66-8F1E-5229C7FE17BE}" destId="{C71CB7C2-E229-4846-98EC-E7D881A55852}" srcOrd="0" destOrd="0" presId="urn:microsoft.com/office/officeart/2005/8/layout/hList1"/>
    <dgm:cxn modelId="{5B9E2BCD-E6C9-4B22-8EF3-9E5C3C91DAC0}" type="presParOf" srcId="{C71CB7C2-E229-4846-98EC-E7D881A55852}" destId="{BFEA2803-4EC6-44A3-B62E-8C4E376704E4}" srcOrd="0" destOrd="0" presId="urn:microsoft.com/office/officeart/2005/8/layout/hList1"/>
    <dgm:cxn modelId="{1E902715-D695-4874-9835-5ED1BF1D5042}" type="presParOf" srcId="{C71CB7C2-E229-4846-98EC-E7D881A55852}" destId="{187EFFE1-F3EE-41D1-B24B-16E734BF993F}" srcOrd="1" destOrd="0" presId="urn:microsoft.com/office/officeart/2005/8/layout/hList1"/>
    <dgm:cxn modelId="{AC1F2067-F69F-4CF2-8E2B-3C43D266201B}" type="presParOf" srcId="{724E6F67-761E-4F66-8F1E-5229C7FE17BE}" destId="{4D95972D-CBF0-4E2E-8992-6F448BB9AF2E}" srcOrd="1" destOrd="0" presId="urn:microsoft.com/office/officeart/2005/8/layout/hList1"/>
    <dgm:cxn modelId="{C205B29F-C89A-4772-B192-DC0FD354843A}" type="presParOf" srcId="{724E6F67-761E-4F66-8F1E-5229C7FE17BE}" destId="{47CF796F-6BF5-4A0F-9FD3-44113B5E49F6}" srcOrd="2" destOrd="0" presId="urn:microsoft.com/office/officeart/2005/8/layout/hList1"/>
    <dgm:cxn modelId="{82CBFF2D-5A10-42A7-9695-92A005DD9D79}" type="presParOf" srcId="{47CF796F-6BF5-4A0F-9FD3-44113B5E49F6}" destId="{B5DEBA64-474F-4E5A-AD34-93304124C9D1}" srcOrd="0" destOrd="0" presId="urn:microsoft.com/office/officeart/2005/8/layout/hList1"/>
    <dgm:cxn modelId="{CC0A1946-2D67-4B27-B2A0-DD86B98BBA43}" type="presParOf" srcId="{47CF796F-6BF5-4A0F-9FD3-44113B5E49F6}" destId="{7E67632A-17E2-4AA4-8D48-C296FC37ECF4}" srcOrd="1" destOrd="0" presId="urn:microsoft.com/office/officeart/2005/8/layout/hList1"/>
    <dgm:cxn modelId="{CF901936-7DB0-4FD7-B66C-15341F3A764C}" type="presParOf" srcId="{724E6F67-761E-4F66-8F1E-5229C7FE17BE}" destId="{74E0D9DA-E45D-4EE1-863C-B8AB4BC66423}" srcOrd="3" destOrd="0" presId="urn:microsoft.com/office/officeart/2005/8/layout/hList1"/>
    <dgm:cxn modelId="{B6813E09-21A3-4630-93CD-713246CAD026}" type="presParOf" srcId="{724E6F67-761E-4F66-8F1E-5229C7FE17BE}" destId="{078C0390-B8DF-4D1D-B107-B13977F81E6A}" srcOrd="4" destOrd="0" presId="urn:microsoft.com/office/officeart/2005/8/layout/hList1"/>
    <dgm:cxn modelId="{AC0D4369-61E2-4C2A-8CC7-12323AC9D873}" type="presParOf" srcId="{078C0390-B8DF-4D1D-B107-B13977F81E6A}" destId="{56646220-60B2-4A62-A101-88EFA403C6C4}" srcOrd="0" destOrd="0" presId="urn:microsoft.com/office/officeart/2005/8/layout/hList1"/>
    <dgm:cxn modelId="{AAA7C43D-9BF0-4D57-AC57-367B12AB11BA}" type="presParOf" srcId="{078C0390-B8DF-4D1D-B107-B13977F81E6A}" destId="{5381E1F8-6D74-488B-8447-8A790F55EBB1}" srcOrd="1" destOrd="0" presId="urn:microsoft.com/office/officeart/2005/8/layout/hList1"/>
    <dgm:cxn modelId="{2BD28E6A-6CB0-4FDE-8473-45A7492C0B16}" type="presParOf" srcId="{724E6F67-761E-4F66-8F1E-5229C7FE17BE}" destId="{F92B69AA-B4ED-4862-AD7F-4C2CD4850B89}" srcOrd="5" destOrd="0" presId="urn:microsoft.com/office/officeart/2005/8/layout/hList1"/>
    <dgm:cxn modelId="{B2E341AE-B5F0-4778-9AE8-35EFF1E252E4}" type="presParOf" srcId="{724E6F67-761E-4F66-8F1E-5229C7FE17BE}" destId="{58960C9A-ADB2-4D18-8594-FB7017240545}" srcOrd="6" destOrd="0" presId="urn:microsoft.com/office/officeart/2005/8/layout/hList1"/>
    <dgm:cxn modelId="{0F9E2D93-88A5-49B4-8DBF-E0B698688E6C}" type="presParOf" srcId="{58960C9A-ADB2-4D18-8594-FB7017240545}" destId="{5FEFBBCC-4446-4CCF-93DF-A9855AF38F7C}" srcOrd="0" destOrd="0" presId="urn:microsoft.com/office/officeart/2005/8/layout/hList1"/>
    <dgm:cxn modelId="{9D793D10-1853-4C0A-8321-1B768AB02CBB}" type="presParOf" srcId="{58960C9A-ADB2-4D18-8594-FB7017240545}" destId="{C1F4B560-0023-42F0-BFDB-27DDE5CBFF2F}" srcOrd="1" destOrd="0" presId="urn:microsoft.com/office/officeart/2005/8/layout/hList1"/>
    <dgm:cxn modelId="{9A321785-8DFB-4893-9121-A9BAE30DE84B}" type="presParOf" srcId="{724E6F67-761E-4F66-8F1E-5229C7FE17BE}" destId="{696BC7DA-9C0E-4196-8206-DB79C52BDEBF}" srcOrd="7" destOrd="0" presId="urn:microsoft.com/office/officeart/2005/8/layout/hList1"/>
    <dgm:cxn modelId="{C61B64E9-CFF0-4934-A076-17A7452BA1E7}" type="presParOf" srcId="{724E6F67-761E-4F66-8F1E-5229C7FE17BE}" destId="{183B5D34-8FAB-465D-9B10-E101FD62A76A}" srcOrd="8" destOrd="0" presId="urn:microsoft.com/office/officeart/2005/8/layout/hList1"/>
    <dgm:cxn modelId="{6C656C1D-30FD-4FDA-BB19-1D74B4C830B2}" type="presParOf" srcId="{183B5D34-8FAB-465D-9B10-E101FD62A76A}" destId="{EEDA6CFC-D15E-4FD0-AC50-4391000440D0}" srcOrd="0" destOrd="0" presId="urn:microsoft.com/office/officeart/2005/8/layout/hList1"/>
    <dgm:cxn modelId="{A93B1394-4DDF-41CF-922D-68EB100B657B}" type="presParOf" srcId="{183B5D34-8FAB-465D-9B10-E101FD62A76A}" destId="{AD7A0005-ED7D-4601-9E3D-D8607958D6BD}" srcOrd="1" destOrd="0" presId="urn:microsoft.com/office/officeart/2005/8/layout/hList1"/>
    <dgm:cxn modelId="{A5053069-B282-4DDB-B3F7-5B21FCAB8DAB}" type="presParOf" srcId="{724E6F67-761E-4F66-8F1E-5229C7FE17BE}" destId="{3066D5BB-6146-403D-A309-ACFB34274CEA}" srcOrd="9" destOrd="0" presId="urn:microsoft.com/office/officeart/2005/8/layout/hList1"/>
    <dgm:cxn modelId="{69448BEB-7C21-4153-A749-6ACA1F23D93E}" type="presParOf" srcId="{724E6F67-761E-4F66-8F1E-5229C7FE17BE}" destId="{04EFF0F7-6A6B-4E06-AAEC-86B70205ED7E}" srcOrd="10" destOrd="0" presId="urn:microsoft.com/office/officeart/2005/8/layout/hList1"/>
    <dgm:cxn modelId="{2C1B88D5-5FC2-49D4-85E9-F3DF1224F09C}" type="presParOf" srcId="{04EFF0F7-6A6B-4E06-AAEC-86B70205ED7E}" destId="{F06B96A5-977C-4769-AB8F-26F18A6CF6A6}" srcOrd="0" destOrd="0" presId="urn:microsoft.com/office/officeart/2005/8/layout/hList1"/>
    <dgm:cxn modelId="{BB2D8269-2B6C-4C6A-9DB9-59E565B39668}" type="presParOf" srcId="{04EFF0F7-6A6B-4E06-AAEC-86B70205ED7E}" destId="{81E29FF8-558B-4F23-98CD-DE66C1C1E658}" srcOrd="1" destOrd="0" presId="urn:microsoft.com/office/officeart/2005/8/layout/hList1"/>
    <dgm:cxn modelId="{33578A1B-D8A8-4C87-BF97-1698A5FD622C}" type="presParOf" srcId="{724E6F67-761E-4F66-8F1E-5229C7FE17BE}" destId="{A91D4AC4-0B59-4140-ABBF-5695940BC289}" srcOrd="11" destOrd="0" presId="urn:microsoft.com/office/officeart/2005/8/layout/hList1"/>
    <dgm:cxn modelId="{4147BD39-5225-48B1-A174-74EFA378F833}" type="presParOf" srcId="{724E6F67-761E-4F66-8F1E-5229C7FE17BE}" destId="{424BFDFA-0DB8-4E3A-AE87-17E93F53C343}" srcOrd="12" destOrd="0" presId="urn:microsoft.com/office/officeart/2005/8/layout/hList1"/>
    <dgm:cxn modelId="{8D1C4FF2-001D-4EEF-9E23-CC0FF8C44A7F}" type="presParOf" srcId="{424BFDFA-0DB8-4E3A-AE87-17E93F53C343}" destId="{ACC16208-49FB-4D24-BCDF-5E4AC35042A0}" srcOrd="0" destOrd="0" presId="urn:microsoft.com/office/officeart/2005/8/layout/hList1"/>
    <dgm:cxn modelId="{4D757713-E764-4585-B876-19AD169AC949}" type="presParOf" srcId="{424BFDFA-0DB8-4E3A-AE87-17E93F53C343}" destId="{405D559E-D03A-45D8-BD7B-B7BBBA2E194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9E9EEB-DC0B-4BD9-B3FD-25F0CAF8D40D}" type="doc">
      <dgm:prSet loTypeId="urn:microsoft.com/office/officeart/2005/8/layout/target3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hu-HU"/>
        </a:p>
      </dgm:t>
    </dgm:pt>
    <dgm:pt modelId="{40177197-5DBC-475E-878D-0215C14F0C4E}">
      <dgm:prSet phldrT="[Szöveg]"/>
      <dgm:spPr/>
      <dgm:t>
        <a:bodyPr/>
        <a:lstStyle/>
        <a:p>
          <a:r>
            <a:rPr lang="hu-HU" dirty="0" smtClean="0"/>
            <a:t>Formátum</a:t>
          </a:r>
          <a:endParaRPr lang="hu-HU" dirty="0"/>
        </a:p>
      </dgm:t>
    </dgm:pt>
    <dgm:pt modelId="{465402A5-05FC-42A5-9D12-07141A92A6A7}" type="parTrans" cxnId="{F7BC3682-2B9C-42BD-984C-86A181BF2D9B}">
      <dgm:prSet/>
      <dgm:spPr/>
      <dgm:t>
        <a:bodyPr/>
        <a:lstStyle/>
        <a:p>
          <a:endParaRPr lang="hu-HU"/>
        </a:p>
      </dgm:t>
    </dgm:pt>
    <dgm:pt modelId="{B4A9FEBB-EBCC-4E14-B3DC-7D4174A31B8F}" type="sibTrans" cxnId="{F7BC3682-2B9C-42BD-984C-86A181BF2D9B}">
      <dgm:prSet/>
      <dgm:spPr/>
      <dgm:t>
        <a:bodyPr/>
        <a:lstStyle/>
        <a:p>
          <a:endParaRPr lang="hu-HU"/>
        </a:p>
      </dgm:t>
    </dgm:pt>
    <dgm:pt modelId="{BAE52A93-BEA1-4037-9D6C-459501AC46B8}">
      <dgm:prSet phldrT="[Szöveg]"/>
      <dgm:spPr/>
      <dgm:t>
        <a:bodyPr/>
        <a:lstStyle/>
        <a:p>
          <a:r>
            <a:rPr lang="hu-HU" dirty="0" smtClean="0"/>
            <a:t>Videó</a:t>
          </a:r>
          <a:endParaRPr lang="hu-HU" dirty="0"/>
        </a:p>
      </dgm:t>
    </dgm:pt>
    <dgm:pt modelId="{B7BE4D4F-2D2F-46F1-ABB3-B3B4D301B220}" type="parTrans" cxnId="{9B6D157A-1039-45AA-9F9B-122AA59A85EC}">
      <dgm:prSet/>
      <dgm:spPr/>
      <dgm:t>
        <a:bodyPr/>
        <a:lstStyle/>
        <a:p>
          <a:endParaRPr lang="hu-HU"/>
        </a:p>
      </dgm:t>
    </dgm:pt>
    <dgm:pt modelId="{C4379ABE-42B1-4DFD-92B2-AB514E3CCB71}" type="sibTrans" cxnId="{9B6D157A-1039-45AA-9F9B-122AA59A85EC}">
      <dgm:prSet/>
      <dgm:spPr/>
      <dgm:t>
        <a:bodyPr/>
        <a:lstStyle/>
        <a:p>
          <a:endParaRPr lang="hu-HU"/>
        </a:p>
      </dgm:t>
    </dgm:pt>
    <dgm:pt modelId="{DE1B4826-BDDD-408F-BF37-FFFA797A4337}">
      <dgm:prSet phldrT="[Szöveg]"/>
      <dgm:spPr/>
      <dgm:t>
        <a:bodyPr/>
        <a:lstStyle/>
        <a:p>
          <a:r>
            <a:rPr lang="hu-HU" dirty="0" smtClean="0"/>
            <a:t>Elhelyezés</a:t>
          </a:r>
          <a:endParaRPr lang="hu-HU" dirty="0"/>
        </a:p>
      </dgm:t>
    </dgm:pt>
    <dgm:pt modelId="{10197AB1-03C5-4D0A-9ED0-621D29AFDE4D}" type="parTrans" cxnId="{9323D4FF-CD8B-4034-8B71-B23B01C137B5}">
      <dgm:prSet/>
      <dgm:spPr/>
      <dgm:t>
        <a:bodyPr/>
        <a:lstStyle/>
        <a:p>
          <a:endParaRPr lang="hu-HU"/>
        </a:p>
      </dgm:t>
    </dgm:pt>
    <dgm:pt modelId="{611C9BDE-81CD-496A-AE89-CA2E10C01287}" type="sibTrans" cxnId="{9323D4FF-CD8B-4034-8B71-B23B01C137B5}">
      <dgm:prSet/>
      <dgm:spPr/>
      <dgm:t>
        <a:bodyPr/>
        <a:lstStyle/>
        <a:p>
          <a:endParaRPr lang="hu-HU"/>
        </a:p>
      </dgm:t>
    </dgm:pt>
    <dgm:pt modelId="{AF4F609F-E542-457A-BC20-E5192DD21374}">
      <dgm:prSet phldrT="[Szöveg]"/>
      <dgm:spPr/>
      <dgm:t>
        <a:bodyPr/>
        <a:lstStyle/>
        <a:p>
          <a:r>
            <a:rPr lang="hu-HU" dirty="0" smtClean="0"/>
            <a:t>Asztali számítógép</a:t>
          </a:r>
          <a:endParaRPr lang="hu-HU" dirty="0"/>
        </a:p>
      </dgm:t>
    </dgm:pt>
    <dgm:pt modelId="{6A088ED2-24B1-4C1E-964C-C802F3D373CF}" type="parTrans" cxnId="{33BBD59E-9D69-4551-93A8-DBCD490350A9}">
      <dgm:prSet/>
      <dgm:spPr/>
      <dgm:t>
        <a:bodyPr/>
        <a:lstStyle/>
        <a:p>
          <a:endParaRPr lang="hu-HU"/>
        </a:p>
      </dgm:t>
    </dgm:pt>
    <dgm:pt modelId="{8983ED63-CA99-412E-881A-869A96B983FF}" type="sibTrans" cxnId="{33BBD59E-9D69-4551-93A8-DBCD490350A9}">
      <dgm:prSet/>
      <dgm:spPr/>
      <dgm:t>
        <a:bodyPr/>
        <a:lstStyle/>
        <a:p>
          <a:endParaRPr lang="hu-HU"/>
        </a:p>
      </dgm:t>
    </dgm:pt>
    <dgm:pt modelId="{2E758E05-504F-4D9A-8613-238D5E803B91}">
      <dgm:prSet phldrT="[Szöveg]"/>
      <dgm:spPr/>
      <dgm:t>
        <a:bodyPr/>
        <a:lstStyle/>
        <a:p>
          <a:r>
            <a:rPr lang="hu-HU" dirty="0" smtClean="0"/>
            <a:t>Kép</a:t>
          </a:r>
          <a:endParaRPr lang="hu-HU" dirty="0"/>
        </a:p>
      </dgm:t>
    </dgm:pt>
    <dgm:pt modelId="{C820948A-E075-4721-AC93-E09A145C019D}" type="parTrans" cxnId="{B1D2B4CD-CD89-4F34-B088-FA4488206341}">
      <dgm:prSet/>
      <dgm:spPr/>
      <dgm:t>
        <a:bodyPr/>
        <a:lstStyle/>
        <a:p>
          <a:endParaRPr lang="hu-HU"/>
        </a:p>
      </dgm:t>
    </dgm:pt>
    <dgm:pt modelId="{CBB00AE3-A3F9-4925-9C73-FF8491C44165}" type="sibTrans" cxnId="{B1D2B4CD-CD89-4F34-B088-FA4488206341}">
      <dgm:prSet/>
      <dgm:spPr/>
      <dgm:t>
        <a:bodyPr/>
        <a:lstStyle/>
        <a:p>
          <a:endParaRPr lang="hu-HU"/>
        </a:p>
      </dgm:t>
    </dgm:pt>
    <dgm:pt modelId="{6B578BB1-E2C2-4743-887B-D1956B6D3098}">
      <dgm:prSet phldrT="[Szöveg]"/>
      <dgm:spPr/>
      <dgm:t>
        <a:bodyPr/>
        <a:lstStyle/>
        <a:p>
          <a:r>
            <a:rPr lang="hu-HU" dirty="0" smtClean="0"/>
            <a:t>Galéria</a:t>
          </a:r>
          <a:endParaRPr lang="hu-HU" dirty="0"/>
        </a:p>
      </dgm:t>
    </dgm:pt>
    <dgm:pt modelId="{6FB55DA7-38DF-41C4-A011-7CDB68FAE10C}" type="parTrans" cxnId="{3A433B2E-60FB-4410-A9D8-CE637198B949}">
      <dgm:prSet/>
      <dgm:spPr/>
      <dgm:t>
        <a:bodyPr/>
        <a:lstStyle/>
        <a:p>
          <a:endParaRPr lang="hu-HU"/>
        </a:p>
      </dgm:t>
    </dgm:pt>
    <dgm:pt modelId="{91B8D87A-FD4C-4E50-B33A-F9C65AE26A7E}" type="sibTrans" cxnId="{3A433B2E-60FB-4410-A9D8-CE637198B949}">
      <dgm:prSet/>
      <dgm:spPr/>
      <dgm:t>
        <a:bodyPr/>
        <a:lstStyle/>
        <a:p>
          <a:endParaRPr lang="hu-HU"/>
        </a:p>
      </dgm:t>
    </dgm:pt>
    <dgm:pt modelId="{95CFBA72-EFBE-4DBB-88F9-69865D98B30C}">
      <dgm:prSet phldrT="[Szöveg]"/>
      <dgm:spPr/>
      <dgm:t>
        <a:bodyPr/>
        <a:lstStyle/>
        <a:p>
          <a:r>
            <a:rPr lang="hu-HU" dirty="0" smtClean="0"/>
            <a:t>Bejegyzéshez kötődő aktivitás</a:t>
          </a:r>
          <a:endParaRPr lang="hu-HU" dirty="0"/>
        </a:p>
      </dgm:t>
    </dgm:pt>
    <dgm:pt modelId="{04CF6619-000E-4C21-89DD-4263C0EB77F0}" type="parTrans" cxnId="{3CB3F6D3-95D8-4D85-9DDE-AEA4E397AC1B}">
      <dgm:prSet/>
      <dgm:spPr/>
      <dgm:t>
        <a:bodyPr/>
        <a:lstStyle/>
        <a:p>
          <a:endParaRPr lang="hu-HU"/>
        </a:p>
      </dgm:t>
    </dgm:pt>
    <dgm:pt modelId="{2D7CA353-CD64-4222-8175-E8EAF14C4D80}" type="sibTrans" cxnId="{3CB3F6D3-95D8-4D85-9DDE-AEA4E397AC1B}">
      <dgm:prSet/>
      <dgm:spPr/>
      <dgm:t>
        <a:bodyPr/>
        <a:lstStyle/>
        <a:p>
          <a:endParaRPr lang="hu-HU"/>
        </a:p>
      </dgm:t>
    </dgm:pt>
    <dgm:pt modelId="{B2789319-7AA3-45D9-A348-8849763649B6}">
      <dgm:prSet phldrT="[Szöveg]"/>
      <dgm:spPr/>
      <dgm:t>
        <a:bodyPr/>
        <a:lstStyle/>
        <a:p>
          <a:r>
            <a:rPr lang="hu-HU" dirty="0" smtClean="0"/>
            <a:t>Oldalkedvelés</a:t>
          </a:r>
          <a:endParaRPr lang="hu-HU" dirty="0"/>
        </a:p>
      </dgm:t>
    </dgm:pt>
    <dgm:pt modelId="{559361C9-AD60-43DB-A6CA-B56D9F968162}" type="parTrans" cxnId="{9651285D-7DB4-458C-BAC5-004C90EC9C7D}">
      <dgm:prSet/>
      <dgm:spPr/>
      <dgm:t>
        <a:bodyPr/>
        <a:lstStyle/>
        <a:p>
          <a:endParaRPr lang="hu-HU"/>
        </a:p>
      </dgm:t>
    </dgm:pt>
    <dgm:pt modelId="{43F9C779-3EB4-4B1D-8AF3-CE65CE4EAB80}" type="sibTrans" cxnId="{9651285D-7DB4-458C-BAC5-004C90EC9C7D}">
      <dgm:prSet/>
      <dgm:spPr/>
      <dgm:t>
        <a:bodyPr/>
        <a:lstStyle/>
        <a:p>
          <a:endParaRPr lang="hu-HU"/>
        </a:p>
      </dgm:t>
    </dgm:pt>
    <dgm:pt modelId="{FE61B39F-CAB3-4A7D-9BA7-EE2F72BE0645}">
      <dgm:prSet phldrT="[Szöveg]"/>
      <dgm:spPr/>
      <dgm:t>
        <a:bodyPr/>
        <a:lstStyle/>
        <a:p>
          <a:r>
            <a:rPr lang="hu-HU" dirty="0" smtClean="0"/>
            <a:t>Mobil telefon</a:t>
          </a:r>
          <a:endParaRPr lang="hu-HU" dirty="0"/>
        </a:p>
      </dgm:t>
    </dgm:pt>
    <dgm:pt modelId="{E197BA82-63BF-4DF3-97F9-68B3B028D3DC}" type="parTrans" cxnId="{0B5B3B5F-44C5-458D-BC35-214B091CCD67}">
      <dgm:prSet/>
      <dgm:spPr/>
      <dgm:t>
        <a:bodyPr/>
        <a:lstStyle/>
        <a:p>
          <a:endParaRPr lang="hu-HU"/>
        </a:p>
      </dgm:t>
    </dgm:pt>
    <dgm:pt modelId="{AA2AF456-B39D-49D5-A2E1-7A1752F78A11}" type="sibTrans" cxnId="{0B5B3B5F-44C5-458D-BC35-214B091CCD67}">
      <dgm:prSet/>
      <dgm:spPr/>
      <dgm:t>
        <a:bodyPr/>
        <a:lstStyle/>
        <a:p>
          <a:endParaRPr lang="hu-HU"/>
        </a:p>
      </dgm:t>
    </dgm:pt>
    <dgm:pt modelId="{40881CCA-D3DB-41C6-A5F0-48039DC042EA}">
      <dgm:prSet phldrT="[Szöveg]"/>
      <dgm:spPr/>
      <dgm:t>
        <a:bodyPr/>
        <a:lstStyle/>
        <a:p>
          <a:r>
            <a:rPr lang="hu-HU" dirty="0" err="1" smtClean="0"/>
            <a:t>Instagram</a:t>
          </a:r>
          <a:endParaRPr lang="hu-HU" dirty="0"/>
        </a:p>
      </dgm:t>
    </dgm:pt>
    <dgm:pt modelId="{E101F133-25F0-4186-9DCA-EC6E5A5CA6B1}" type="parTrans" cxnId="{08C78640-BBDD-44B2-8B6B-9E3B1749CABB}">
      <dgm:prSet/>
      <dgm:spPr/>
      <dgm:t>
        <a:bodyPr/>
        <a:lstStyle/>
        <a:p>
          <a:endParaRPr lang="hu-HU"/>
        </a:p>
      </dgm:t>
    </dgm:pt>
    <dgm:pt modelId="{0AA96C99-AC4C-4C1E-8D46-8464BF398777}" type="sibTrans" cxnId="{08C78640-BBDD-44B2-8B6B-9E3B1749CABB}">
      <dgm:prSet/>
      <dgm:spPr/>
      <dgm:t>
        <a:bodyPr/>
        <a:lstStyle/>
        <a:p>
          <a:endParaRPr lang="hu-HU"/>
        </a:p>
      </dgm:t>
    </dgm:pt>
    <dgm:pt modelId="{3A6AFAF5-8337-4B63-BC3C-03DC6EAA472E}">
      <dgm:prSet phldrT="[Szöveg]"/>
      <dgm:spPr/>
      <dgm:t>
        <a:bodyPr/>
        <a:lstStyle/>
        <a:p>
          <a:r>
            <a:rPr lang="hu-HU" dirty="0" smtClean="0"/>
            <a:t>Messenger</a:t>
          </a:r>
          <a:endParaRPr lang="hu-HU" dirty="0"/>
        </a:p>
      </dgm:t>
    </dgm:pt>
    <dgm:pt modelId="{2D0F0933-0ABD-4D74-AFD3-737B89E75522}" type="parTrans" cxnId="{2DD98C16-FDC6-4FF9-8A97-ED2F142D95D5}">
      <dgm:prSet/>
      <dgm:spPr/>
      <dgm:t>
        <a:bodyPr/>
        <a:lstStyle/>
        <a:p>
          <a:endParaRPr lang="hu-HU"/>
        </a:p>
      </dgm:t>
    </dgm:pt>
    <dgm:pt modelId="{0F12FA7B-8BFE-45CD-B952-BBB23202524B}" type="sibTrans" cxnId="{2DD98C16-FDC6-4FF9-8A97-ED2F142D95D5}">
      <dgm:prSet/>
      <dgm:spPr/>
      <dgm:t>
        <a:bodyPr/>
        <a:lstStyle/>
        <a:p>
          <a:endParaRPr lang="hu-HU"/>
        </a:p>
      </dgm:t>
    </dgm:pt>
    <dgm:pt modelId="{3753FF00-16EF-4E25-8CBC-041CA490A0E3}" type="pres">
      <dgm:prSet presAssocID="{F99E9EEB-DC0B-4BD9-B3FD-25F0CAF8D40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6C6EC94-503C-4A2E-A002-0F318484B98A}" type="pres">
      <dgm:prSet presAssocID="{40177197-5DBC-475E-878D-0215C14F0C4E}" presName="circle1" presStyleLbl="node1" presStyleIdx="0" presStyleCnt="2"/>
      <dgm:spPr/>
    </dgm:pt>
    <dgm:pt modelId="{55DB067C-32DD-46E8-967F-82CD58D4AAFC}" type="pres">
      <dgm:prSet presAssocID="{40177197-5DBC-475E-878D-0215C14F0C4E}" presName="space" presStyleCnt="0"/>
      <dgm:spPr/>
    </dgm:pt>
    <dgm:pt modelId="{7D119318-B186-46B3-9AFB-BFFDF9BDD782}" type="pres">
      <dgm:prSet presAssocID="{40177197-5DBC-475E-878D-0215C14F0C4E}" presName="rect1" presStyleLbl="alignAcc1" presStyleIdx="0" presStyleCnt="2"/>
      <dgm:spPr/>
      <dgm:t>
        <a:bodyPr/>
        <a:lstStyle/>
        <a:p>
          <a:endParaRPr lang="hu-HU"/>
        </a:p>
      </dgm:t>
    </dgm:pt>
    <dgm:pt modelId="{4E492A5E-BDEF-44DC-9B77-8A50246BD4B9}" type="pres">
      <dgm:prSet presAssocID="{DE1B4826-BDDD-408F-BF37-FFFA797A4337}" presName="vertSpace2" presStyleLbl="node1" presStyleIdx="0" presStyleCnt="2"/>
      <dgm:spPr/>
    </dgm:pt>
    <dgm:pt modelId="{9ADE2A3D-AE98-4527-A385-77FFA31A0B88}" type="pres">
      <dgm:prSet presAssocID="{DE1B4826-BDDD-408F-BF37-FFFA797A4337}" presName="circle2" presStyleLbl="node1" presStyleIdx="1" presStyleCnt="2"/>
      <dgm:spPr/>
    </dgm:pt>
    <dgm:pt modelId="{2213E1FF-1CB5-4D2B-8D37-C623F9431829}" type="pres">
      <dgm:prSet presAssocID="{DE1B4826-BDDD-408F-BF37-FFFA797A4337}" presName="rect2" presStyleLbl="alignAcc1" presStyleIdx="1" presStyleCnt="2"/>
      <dgm:spPr/>
      <dgm:t>
        <a:bodyPr/>
        <a:lstStyle/>
        <a:p>
          <a:endParaRPr lang="hu-HU"/>
        </a:p>
      </dgm:t>
    </dgm:pt>
    <dgm:pt modelId="{4621881D-6661-4A2F-A552-BEF46642B1B6}" type="pres">
      <dgm:prSet presAssocID="{40177197-5DBC-475E-878D-0215C14F0C4E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E4F4F3-AC48-4BB5-8486-8C98DDA3359A}" type="pres">
      <dgm:prSet presAssocID="{40177197-5DBC-475E-878D-0215C14F0C4E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B517F65-507A-43AA-962E-7A25CA0F5BA7}" type="pres">
      <dgm:prSet presAssocID="{DE1B4826-BDDD-408F-BF37-FFFA797A4337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9108D54-A973-47D4-98A2-3132B9C30DA4}" type="pres">
      <dgm:prSet presAssocID="{DE1B4826-BDDD-408F-BF37-FFFA797A4337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855F523-67CA-4C4F-A539-C51C08F898FC}" type="presOf" srcId="{B2789319-7AA3-45D9-A348-8849763649B6}" destId="{3EE4F4F3-AC48-4BB5-8486-8C98DDA3359A}" srcOrd="0" destOrd="4" presId="urn:microsoft.com/office/officeart/2005/8/layout/target3"/>
    <dgm:cxn modelId="{B1D2B4CD-CD89-4F34-B088-FA4488206341}" srcId="{40177197-5DBC-475E-878D-0215C14F0C4E}" destId="{2E758E05-504F-4D9A-8613-238D5E803B91}" srcOrd="1" destOrd="0" parTransId="{C820948A-E075-4721-AC93-E09A145C019D}" sibTransId="{CBB00AE3-A3F9-4925-9C73-FF8491C44165}"/>
    <dgm:cxn modelId="{95440470-E573-4F0F-BC95-390B76DD5009}" type="presOf" srcId="{95CFBA72-EFBE-4DBB-88F9-69865D98B30C}" destId="{3EE4F4F3-AC48-4BB5-8486-8C98DDA3359A}" srcOrd="0" destOrd="3" presId="urn:microsoft.com/office/officeart/2005/8/layout/target3"/>
    <dgm:cxn modelId="{F7BC3682-2B9C-42BD-984C-86A181BF2D9B}" srcId="{F99E9EEB-DC0B-4BD9-B3FD-25F0CAF8D40D}" destId="{40177197-5DBC-475E-878D-0215C14F0C4E}" srcOrd="0" destOrd="0" parTransId="{465402A5-05FC-42A5-9D12-07141A92A6A7}" sibTransId="{B4A9FEBB-EBCC-4E14-B3DC-7D4174A31B8F}"/>
    <dgm:cxn modelId="{2A6324BD-55B2-4344-809D-123E2F83F939}" type="presOf" srcId="{40177197-5DBC-475E-878D-0215C14F0C4E}" destId="{7D119318-B186-46B3-9AFB-BFFDF9BDD782}" srcOrd="0" destOrd="0" presId="urn:microsoft.com/office/officeart/2005/8/layout/target3"/>
    <dgm:cxn modelId="{9B6D157A-1039-45AA-9F9B-122AA59A85EC}" srcId="{40177197-5DBC-475E-878D-0215C14F0C4E}" destId="{BAE52A93-BEA1-4037-9D6C-459501AC46B8}" srcOrd="0" destOrd="0" parTransId="{B7BE4D4F-2D2F-46F1-ABB3-B3B4D301B220}" sibTransId="{C4379ABE-42B1-4DFD-92B2-AB514E3CCB71}"/>
    <dgm:cxn modelId="{08C78640-BBDD-44B2-8B6B-9E3B1749CABB}" srcId="{DE1B4826-BDDD-408F-BF37-FFFA797A4337}" destId="{40881CCA-D3DB-41C6-A5F0-48039DC042EA}" srcOrd="2" destOrd="0" parTransId="{E101F133-25F0-4186-9DCA-EC6E5A5CA6B1}" sibTransId="{0AA96C99-AC4C-4C1E-8D46-8464BF398777}"/>
    <dgm:cxn modelId="{06EE89F5-AD5F-4AA9-8FB1-3A82D463BEB8}" type="presOf" srcId="{F99E9EEB-DC0B-4BD9-B3FD-25F0CAF8D40D}" destId="{3753FF00-16EF-4E25-8CBC-041CA490A0E3}" srcOrd="0" destOrd="0" presId="urn:microsoft.com/office/officeart/2005/8/layout/target3"/>
    <dgm:cxn modelId="{9F30C39C-5CFB-4C9D-9F4B-5AA730220AF0}" type="presOf" srcId="{3A6AFAF5-8337-4B63-BC3C-03DC6EAA472E}" destId="{59108D54-A973-47D4-98A2-3132B9C30DA4}" srcOrd="0" destOrd="3" presId="urn:microsoft.com/office/officeart/2005/8/layout/target3"/>
    <dgm:cxn modelId="{FB6CB368-02ED-4446-80D2-57081B4B31E9}" type="presOf" srcId="{DE1B4826-BDDD-408F-BF37-FFFA797A4337}" destId="{2B517F65-507A-43AA-962E-7A25CA0F5BA7}" srcOrd="1" destOrd="0" presId="urn:microsoft.com/office/officeart/2005/8/layout/target3"/>
    <dgm:cxn modelId="{B50BD02A-6506-4A69-8ABC-C7C1D01F93BD}" type="presOf" srcId="{6B578BB1-E2C2-4743-887B-D1956B6D3098}" destId="{3EE4F4F3-AC48-4BB5-8486-8C98DDA3359A}" srcOrd="0" destOrd="2" presId="urn:microsoft.com/office/officeart/2005/8/layout/target3"/>
    <dgm:cxn modelId="{33BBD59E-9D69-4551-93A8-DBCD490350A9}" srcId="{DE1B4826-BDDD-408F-BF37-FFFA797A4337}" destId="{AF4F609F-E542-457A-BC20-E5192DD21374}" srcOrd="0" destOrd="0" parTransId="{6A088ED2-24B1-4C1E-964C-C802F3D373CF}" sibTransId="{8983ED63-CA99-412E-881A-869A96B983FF}"/>
    <dgm:cxn modelId="{F31313D9-DDAD-49B2-AFB2-C65A310A3F5D}" type="presOf" srcId="{AF4F609F-E542-457A-BC20-E5192DD21374}" destId="{59108D54-A973-47D4-98A2-3132B9C30DA4}" srcOrd="0" destOrd="0" presId="urn:microsoft.com/office/officeart/2005/8/layout/target3"/>
    <dgm:cxn modelId="{3A433B2E-60FB-4410-A9D8-CE637198B949}" srcId="{40177197-5DBC-475E-878D-0215C14F0C4E}" destId="{6B578BB1-E2C2-4743-887B-D1956B6D3098}" srcOrd="2" destOrd="0" parTransId="{6FB55DA7-38DF-41C4-A011-7CDB68FAE10C}" sibTransId="{91B8D87A-FD4C-4E50-B33A-F9C65AE26A7E}"/>
    <dgm:cxn modelId="{411BE3A8-CB7D-4959-B62C-995D305BAE00}" type="presOf" srcId="{2E758E05-504F-4D9A-8613-238D5E803B91}" destId="{3EE4F4F3-AC48-4BB5-8486-8C98DDA3359A}" srcOrd="0" destOrd="1" presId="urn:microsoft.com/office/officeart/2005/8/layout/target3"/>
    <dgm:cxn modelId="{2DD98C16-FDC6-4FF9-8A97-ED2F142D95D5}" srcId="{DE1B4826-BDDD-408F-BF37-FFFA797A4337}" destId="{3A6AFAF5-8337-4B63-BC3C-03DC6EAA472E}" srcOrd="3" destOrd="0" parTransId="{2D0F0933-0ABD-4D74-AFD3-737B89E75522}" sibTransId="{0F12FA7B-8BFE-45CD-B952-BBB23202524B}"/>
    <dgm:cxn modelId="{0B5B3B5F-44C5-458D-BC35-214B091CCD67}" srcId="{DE1B4826-BDDD-408F-BF37-FFFA797A4337}" destId="{FE61B39F-CAB3-4A7D-9BA7-EE2F72BE0645}" srcOrd="1" destOrd="0" parTransId="{E197BA82-63BF-4DF3-97F9-68B3B028D3DC}" sibTransId="{AA2AF456-B39D-49D5-A2E1-7A1752F78A11}"/>
    <dgm:cxn modelId="{EF32561F-2DEE-4041-A508-74F251753DF2}" type="presOf" srcId="{BAE52A93-BEA1-4037-9D6C-459501AC46B8}" destId="{3EE4F4F3-AC48-4BB5-8486-8C98DDA3359A}" srcOrd="0" destOrd="0" presId="urn:microsoft.com/office/officeart/2005/8/layout/target3"/>
    <dgm:cxn modelId="{A1FA3503-F21B-4087-B9D4-3ACAFA16467D}" type="presOf" srcId="{DE1B4826-BDDD-408F-BF37-FFFA797A4337}" destId="{2213E1FF-1CB5-4D2B-8D37-C623F9431829}" srcOrd="0" destOrd="0" presId="urn:microsoft.com/office/officeart/2005/8/layout/target3"/>
    <dgm:cxn modelId="{63BF7F14-CA52-4F6E-B6AC-13EE3C4B10FB}" type="presOf" srcId="{FE61B39F-CAB3-4A7D-9BA7-EE2F72BE0645}" destId="{59108D54-A973-47D4-98A2-3132B9C30DA4}" srcOrd="0" destOrd="1" presId="urn:microsoft.com/office/officeart/2005/8/layout/target3"/>
    <dgm:cxn modelId="{B2A09151-D190-4BFA-B1B0-2C61E964E748}" type="presOf" srcId="{40881CCA-D3DB-41C6-A5F0-48039DC042EA}" destId="{59108D54-A973-47D4-98A2-3132B9C30DA4}" srcOrd="0" destOrd="2" presId="urn:microsoft.com/office/officeart/2005/8/layout/target3"/>
    <dgm:cxn modelId="{E87C9B77-83F1-4F21-B473-22A5F49B855B}" type="presOf" srcId="{40177197-5DBC-475E-878D-0215C14F0C4E}" destId="{4621881D-6661-4A2F-A552-BEF46642B1B6}" srcOrd="1" destOrd="0" presId="urn:microsoft.com/office/officeart/2005/8/layout/target3"/>
    <dgm:cxn modelId="{9651285D-7DB4-458C-BAC5-004C90EC9C7D}" srcId="{40177197-5DBC-475E-878D-0215C14F0C4E}" destId="{B2789319-7AA3-45D9-A348-8849763649B6}" srcOrd="4" destOrd="0" parTransId="{559361C9-AD60-43DB-A6CA-B56D9F968162}" sibTransId="{43F9C779-3EB4-4B1D-8AF3-CE65CE4EAB80}"/>
    <dgm:cxn modelId="{3CB3F6D3-95D8-4D85-9DDE-AEA4E397AC1B}" srcId="{40177197-5DBC-475E-878D-0215C14F0C4E}" destId="{95CFBA72-EFBE-4DBB-88F9-69865D98B30C}" srcOrd="3" destOrd="0" parTransId="{04CF6619-000E-4C21-89DD-4263C0EB77F0}" sibTransId="{2D7CA353-CD64-4222-8175-E8EAF14C4D80}"/>
    <dgm:cxn modelId="{9323D4FF-CD8B-4034-8B71-B23B01C137B5}" srcId="{F99E9EEB-DC0B-4BD9-B3FD-25F0CAF8D40D}" destId="{DE1B4826-BDDD-408F-BF37-FFFA797A4337}" srcOrd="1" destOrd="0" parTransId="{10197AB1-03C5-4D0A-9ED0-621D29AFDE4D}" sibTransId="{611C9BDE-81CD-496A-AE89-CA2E10C01287}"/>
    <dgm:cxn modelId="{818B9183-9E9F-4F98-895A-A4244E37E1C9}" type="presParOf" srcId="{3753FF00-16EF-4E25-8CBC-041CA490A0E3}" destId="{26C6EC94-503C-4A2E-A002-0F318484B98A}" srcOrd="0" destOrd="0" presId="urn:microsoft.com/office/officeart/2005/8/layout/target3"/>
    <dgm:cxn modelId="{EB8F173D-2E77-4EA0-9AE7-D9D5CC857A30}" type="presParOf" srcId="{3753FF00-16EF-4E25-8CBC-041CA490A0E3}" destId="{55DB067C-32DD-46E8-967F-82CD58D4AAFC}" srcOrd="1" destOrd="0" presId="urn:microsoft.com/office/officeart/2005/8/layout/target3"/>
    <dgm:cxn modelId="{106D59F1-CD7C-4C39-BF1B-7941D04FB3B5}" type="presParOf" srcId="{3753FF00-16EF-4E25-8CBC-041CA490A0E3}" destId="{7D119318-B186-46B3-9AFB-BFFDF9BDD782}" srcOrd="2" destOrd="0" presId="urn:microsoft.com/office/officeart/2005/8/layout/target3"/>
    <dgm:cxn modelId="{63EF0C31-4E88-4860-85A2-E16CDD83D7AB}" type="presParOf" srcId="{3753FF00-16EF-4E25-8CBC-041CA490A0E3}" destId="{4E492A5E-BDEF-44DC-9B77-8A50246BD4B9}" srcOrd="3" destOrd="0" presId="urn:microsoft.com/office/officeart/2005/8/layout/target3"/>
    <dgm:cxn modelId="{53C8F93E-0528-47C3-B00A-5902472C44A2}" type="presParOf" srcId="{3753FF00-16EF-4E25-8CBC-041CA490A0E3}" destId="{9ADE2A3D-AE98-4527-A385-77FFA31A0B88}" srcOrd="4" destOrd="0" presId="urn:microsoft.com/office/officeart/2005/8/layout/target3"/>
    <dgm:cxn modelId="{84E15E18-AF92-42A9-A3C4-F3AD58E7EDED}" type="presParOf" srcId="{3753FF00-16EF-4E25-8CBC-041CA490A0E3}" destId="{2213E1FF-1CB5-4D2B-8D37-C623F9431829}" srcOrd="5" destOrd="0" presId="urn:microsoft.com/office/officeart/2005/8/layout/target3"/>
    <dgm:cxn modelId="{0382813A-1C8A-414C-A03C-970106D2A622}" type="presParOf" srcId="{3753FF00-16EF-4E25-8CBC-041CA490A0E3}" destId="{4621881D-6661-4A2F-A552-BEF46642B1B6}" srcOrd="6" destOrd="0" presId="urn:microsoft.com/office/officeart/2005/8/layout/target3"/>
    <dgm:cxn modelId="{3711F97F-13DB-4039-88FB-CDCC0918F550}" type="presParOf" srcId="{3753FF00-16EF-4E25-8CBC-041CA490A0E3}" destId="{3EE4F4F3-AC48-4BB5-8486-8C98DDA3359A}" srcOrd="7" destOrd="0" presId="urn:microsoft.com/office/officeart/2005/8/layout/target3"/>
    <dgm:cxn modelId="{7616AFCF-ADA0-48E1-8E2A-1674EA56B3D4}" type="presParOf" srcId="{3753FF00-16EF-4E25-8CBC-041CA490A0E3}" destId="{2B517F65-507A-43AA-962E-7A25CA0F5BA7}" srcOrd="8" destOrd="0" presId="urn:microsoft.com/office/officeart/2005/8/layout/target3"/>
    <dgm:cxn modelId="{89F28693-E8AB-4E91-B23E-ABB8870A5010}" type="presParOf" srcId="{3753FF00-16EF-4E25-8CBC-041CA490A0E3}" destId="{59108D54-A973-47D4-98A2-3132B9C30DA4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9E9EEB-DC0B-4BD9-B3FD-25F0CAF8D40D}" type="doc">
      <dgm:prSet loTypeId="urn:microsoft.com/office/officeart/2005/8/layout/target3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hu-HU"/>
        </a:p>
      </dgm:t>
    </dgm:pt>
    <dgm:pt modelId="{40177197-5DBC-475E-878D-0215C14F0C4E}">
      <dgm:prSet phldrT="[Szöveg]"/>
      <dgm:spPr/>
      <dgm:t>
        <a:bodyPr/>
        <a:lstStyle/>
        <a:p>
          <a:r>
            <a:rPr lang="hu-HU" dirty="0" smtClean="0"/>
            <a:t>Hogyan?</a:t>
          </a:r>
          <a:endParaRPr lang="hu-HU" dirty="0"/>
        </a:p>
      </dgm:t>
    </dgm:pt>
    <dgm:pt modelId="{465402A5-05FC-42A5-9D12-07141A92A6A7}" type="parTrans" cxnId="{F7BC3682-2B9C-42BD-984C-86A181BF2D9B}">
      <dgm:prSet/>
      <dgm:spPr/>
      <dgm:t>
        <a:bodyPr/>
        <a:lstStyle/>
        <a:p>
          <a:endParaRPr lang="hu-HU"/>
        </a:p>
      </dgm:t>
    </dgm:pt>
    <dgm:pt modelId="{B4A9FEBB-EBCC-4E14-B3DC-7D4174A31B8F}" type="sibTrans" cxnId="{F7BC3682-2B9C-42BD-984C-86A181BF2D9B}">
      <dgm:prSet/>
      <dgm:spPr/>
      <dgm:t>
        <a:bodyPr/>
        <a:lstStyle/>
        <a:p>
          <a:endParaRPr lang="hu-HU"/>
        </a:p>
      </dgm:t>
    </dgm:pt>
    <dgm:pt modelId="{BAE52A93-BEA1-4037-9D6C-459501AC46B8}">
      <dgm:prSet phldrT="[Szöveg]"/>
      <dgm:spPr/>
      <dgm:t>
        <a:bodyPr/>
        <a:lstStyle/>
        <a:p>
          <a:r>
            <a:rPr lang="hu-HU" dirty="0" smtClean="0"/>
            <a:t>Költségkeret</a:t>
          </a:r>
          <a:endParaRPr lang="hu-HU" dirty="0"/>
        </a:p>
      </dgm:t>
    </dgm:pt>
    <dgm:pt modelId="{B7BE4D4F-2D2F-46F1-ABB3-B3B4D301B220}" type="parTrans" cxnId="{9B6D157A-1039-45AA-9F9B-122AA59A85EC}">
      <dgm:prSet/>
      <dgm:spPr/>
      <dgm:t>
        <a:bodyPr/>
        <a:lstStyle/>
        <a:p>
          <a:endParaRPr lang="hu-HU"/>
        </a:p>
      </dgm:t>
    </dgm:pt>
    <dgm:pt modelId="{C4379ABE-42B1-4DFD-92B2-AB514E3CCB71}" type="sibTrans" cxnId="{9B6D157A-1039-45AA-9F9B-122AA59A85EC}">
      <dgm:prSet/>
      <dgm:spPr/>
      <dgm:t>
        <a:bodyPr/>
        <a:lstStyle/>
        <a:p>
          <a:endParaRPr lang="hu-HU"/>
        </a:p>
      </dgm:t>
    </dgm:pt>
    <dgm:pt modelId="{DE1B4826-BDDD-408F-BF37-FFFA797A4337}">
      <dgm:prSet phldrT="[Szöveg]"/>
      <dgm:spPr/>
      <dgm:t>
        <a:bodyPr/>
        <a:lstStyle/>
        <a:p>
          <a:r>
            <a:rPr lang="hu-HU" dirty="0" smtClean="0"/>
            <a:t>Hol vásárolhatsz hirdetést</a:t>
          </a:r>
          <a:endParaRPr lang="hu-HU" dirty="0"/>
        </a:p>
      </dgm:t>
    </dgm:pt>
    <dgm:pt modelId="{10197AB1-03C5-4D0A-9ED0-621D29AFDE4D}" type="parTrans" cxnId="{9323D4FF-CD8B-4034-8B71-B23B01C137B5}">
      <dgm:prSet/>
      <dgm:spPr/>
      <dgm:t>
        <a:bodyPr/>
        <a:lstStyle/>
        <a:p>
          <a:endParaRPr lang="hu-HU"/>
        </a:p>
      </dgm:t>
    </dgm:pt>
    <dgm:pt modelId="{611C9BDE-81CD-496A-AE89-CA2E10C01287}" type="sibTrans" cxnId="{9323D4FF-CD8B-4034-8B71-B23B01C137B5}">
      <dgm:prSet/>
      <dgm:spPr/>
      <dgm:t>
        <a:bodyPr/>
        <a:lstStyle/>
        <a:p>
          <a:endParaRPr lang="hu-HU"/>
        </a:p>
      </dgm:t>
    </dgm:pt>
    <dgm:pt modelId="{AF4F609F-E542-457A-BC20-E5192DD21374}">
      <dgm:prSet phldrT="[Szöveg]"/>
      <dgm:spPr/>
      <dgm:t>
        <a:bodyPr/>
        <a:lstStyle/>
        <a:p>
          <a:r>
            <a:rPr lang="hu-HU" dirty="0" smtClean="0"/>
            <a:t>Az oldaladon</a:t>
          </a:r>
          <a:endParaRPr lang="hu-HU" dirty="0"/>
        </a:p>
      </dgm:t>
    </dgm:pt>
    <dgm:pt modelId="{6A088ED2-24B1-4C1E-964C-C802F3D373CF}" type="parTrans" cxnId="{33BBD59E-9D69-4551-93A8-DBCD490350A9}">
      <dgm:prSet/>
      <dgm:spPr/>
      <dgm:t>
        <a:bodyPr/>
        <a:lstStyle/>
        <a:p>
          <a:endParaRPr lang="hu-HU"/>
        </a:p>
      </dgm:t>
    </dgm:pt>
    <dgm:pt modelId="{8983ED63-CA99-412E-881A-869A96B983FF}" type="sibTrans" cxnId="{33BBD59E-9D69-4551-93A8-DBCD490350A9}">
      <dgm:prSet/>
      <dgm:spPr/>
      <dgm:t>
        <a:bodyPr/>
        <a:lstStyle/>
        <a:p>
          <a:endParaRPr lang="hu-HU"/>
        </a:p>
      </dgm:t>
    </dgm:pt>
    <dgm:pt modelId="{2E758E05-504F-4D9A-8613-238D5E803B91}">
      <dgm:prSet phldrT="[Szöveg]"/>
      <dgm:spPr/>
      <dgm:t>
        <a:bodyPr/>
        <a:lstStyle/>
        <a:p>
          <a:r>
            <a:rPr lang="hu-HU" dirty="0" smtClean="0"/>
            <a:t>Célközönség</a:t>
          </a:r>
          <a:endParaRPr lang="hu-HU" dirty="0"/>
        </a:p>
      </dgm:t>
    </dgm:pt>
    <dgm:pt modelId="{C820948A-E075-4721-AC93-E09A145C019D}" type="parTrans" cxnId="{B1D2B4CD-CD89-4F34-B088-FA4488206341}">
      <dgm:prSet/>
      <dgm:spPr/>
      <dgm:t>
        <a:bodyPr/>
        <a:lstStyle/>
        <a:p>
          <a:endParaRPr lang="hu-HU"/>
        </a:p>
      </dgm:t>
    </dgm:pt>
    <dgm:pt modelId="{CBB00AE3-A3F9-4925-9C73-FF8491C44165}" type="sibTrans" cxnId="{B1D2B4CD-CD89-4F34-B088-FA4488206341}">
      <dgm:prSet/>
      <dgm:spPr/>
      <dgm:t>
        <a:bodyPr/>
        <a:lstStyle/>
        <a:p>
          <a:endParaRPr lang="hu-HU"/>
        </a:p>
      </dgm:t>
    </dgm:pt>
    <dgm:pt modelId="{6B578BB1-E2C2-4743-887B-D1956B6D3098}">
      <dgm:prSet phldrT="[Szöveg]"/>
      <dgm:spPr/>
      <dgm:t>
        <a:bodyPr/>
        <a:lstStyle/>
        <a:p>
          <a:r>
            <a:rPr lang="hu-HU" dirty="0" smtClean="0"/>
            <a:t>Kreatív tartalom</a:t>
          </a:r>
          <a:endParaRPr lang="hu-HU" dirty="0"/>
        </a:p>
      </dgm:t>
    </dgm:pt>
    <dgm:pt modelId="{6FB55DA7-38DF-41C4-A011-7CDB68FAE10C}" type="parTrans" cxnId="{3A433B2E-60FB-4410-A9D8-CE637198B949}">
      <dgm:prSet/>
      <dgm:spPr/>
      <dgm:t>
        <a:bodyPr/>
        <a:lstStyle/>
        <a:p>
          <a:endParaRPr lang="hu-HU"/>
        </a:p>
      </dgm:t>
    </dgm:pt>
    <dgm:pt modelId="{91B8D87A-FD4C-4E50-B33A-F9C65AE26A7E}" type="sibTrans" cxnId="{3A433B2E-60FB-4410-A9D8-CE637198B949}">
      <dgm:prSet/>
      <dgm:spPr/>
      <dgm:t>
        <a:bodyPr/>
        <a:lstStyle/>
        <a:p>
          <a:endParaRPr lang="hu-HU"/>
        </a:p>
      </dgm:t>
    </dgm:pt>
    <dgm:pt modelId="{FE61B39F-CAB3-4A7D-9BA7-EE2F72BE0645}">
      <dgm:prSet phldrT="[Szöveg]"/>
      <dgm:spPr/>
      <dgm:t>
        <a:bodyPr/>
        <a:lstStyle/>
        <a:p>
          <a:r>
            <a:rPr lang="hu-HU" dirty="0" smtClean="0"/>
            <a:t>Hirdetéskezelőben</a:t>
          </a:r>
          <a:endParaRPr lang="hu-HU" dirty="0"/>
        </a:p>
      </dgm:t>
    </dgm:pt>
    <dgm:pt modelId="{E197BA82-63BF-4DF3-97F9-68B3B028D3DC}" type="parTrans" cxnId="{0B5B3B5F-44C5-458D-BC35-214B091CCD67}">
      <dgm:prSet/>
      <dgm:spPr/>
      <dgm:t>
        <a:bodyPr/>
        <a:lstStyle/>
        <a:p>
          <a:endParaRPr lang="hu-HU"/>
        </a:p>
      </dgm:t>
    </dgm:pt>
    <dgm:pt modelId="{AA2AF456-B39D-49D5-A2E1-7A1752F78A11}" type="sibTrans" cxnId="{0B5B3B5F-44C5-458D-BC35-214B091CCD67}">
      <dgm:prSet/>
      <dgm:spPr/>
      <dgm:t>
        <a:bodyPr/>
        <a:lstStyle/>
        <a:p>
          <a:endParaRPr lang="hu-HU"/>
        </a:p>
      </dgm:t>
    </dgm:pt>
    <dgm:pt modelId="{3753FF00-16EF-4E25-8CBC-041CA490A0E3}" type="pres">
      <dgm:prSet presAssocID="{F99E9EEB-DC0B-4BD9-B3FD-25F0CAF8D40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6C6EC94-503C-4A2E-A002-0F318484B98A}" type="pres">
      <dgm:prSet presAssocID="{40177197-5DBC-475E-878D-0215C14F0C4E}" presName="circle1" presStyleLbl="node1" presStyleIdx="0" presStyleCnt="2"/>
      <dgm:spPr/>
    </dgm:pt>
    <dgm:pt modelId="{55DB067C-32DD-46E8-967F-82CD58D4AAFC}" type="pres">
      <dgm:prSet presAssocID="{40177197-5DBC-475E-878D-0215C14F0C4E}" presName="space" presStyleCnt="0"/>
      <dgm:spPr/>
    </dgm:pt>
    <dgm:pt modelId="{7D119318-B186-46B3-9AFB-BFFDF9BDD782}" type="pres">
      <dgm:prSet presAssocID="{40177197-5DBC-475E-878D-0215C14F0C4E}" presName="rect1" presStyleLbl="alignAcc1" presStyleIdx="0" presStyleCnt="2" custLinFactNeighborX="26111"/>
      <dgm:spPr/>
      <dgm:t>
        <a:bodyPr/>
        <a:lstStyle/>
        <a:p>
          <a:endParaRPr lang="hu-HU"/>
        </a:p>
      </dgm:t>
    </dgm:pt>
    <dgm:pt modelId="{4E492A5E-BDEF-44DC-9B77-8A50246BD4B9}" type="pres">
      <dgm:prSet presAssocID="{DE1B4826-BDDD-408F-BF37-FFFA797A4337}" presName="vertSpace2" presStyleLbl="node1" presStyleIdx="0" presStyleCnt="2"/>
      <dgm:spPr/>
    </dgm:pt>
    <dgm:pt modelId="{9ADE2A3D-AE98-4527-A385-77FFA31A0B88}" type="pres">
      <dgm:prSet presAssocID="{DE1B4826-BDDD-408F-BF37-FFFA797A4337}" presName="circle2" presStyleLbl="node1" presStyleIdx="1" presStyleCnt="2"/>
      <dgm:spPr/>
    </dgm:pt>
    <dgm:pt modelId="{2213E1FF-1CB5-4D2B-8D37-C623F9431829}" type="pres">
      <dgm:prSet presAssocID="{DE1B4826-BDDD-408F-BF37-FFFA797A4337}" presName="rect2" presStyleLbl="alignAcc1" presStyleIdx="1" presStyleCnt="2"/>
      <dgm:spPr/>
      <dgm:t>
        <a:bodyPr/>
        <a:lstStyle/>
        <a:p>
          <a:endParaRPr lang="hu-HU"/>
        </a:p>
      </dgm:t>
    </dgm:pt>
    <dgm:pt modelId="{4621881D-6661-4A2F-A552-BEF46642B1B6}" type="pres">
      <dgm:prSet presAssocID="{40177197-5DBC-475E-878D-0215C14F0C4E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E4F4F3-AC48-4BB5-8486-8C98DDA3359A}" type="pres">
      <dgm:prSet presAssocID="{40177197-5DBC-475E-878D-0215C14F0C4E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B517F65-507A-43AA-962E-7A25CA0F5BA7}" type="pres">
      <dgm:prSet presAssocID="{DE1B4826-BDDD-408F-BF37-FFFA797A4337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9108D54-A973-47D4-98A2-3132B9C30DA4}" type="pres">
      <dgm:prSet presAssocID="{DE1B4826-BDDD-408F-BF37-FFFA797A4337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1D2B4CD-CD89-4F34-B088-FA4488206341}" srcId="{40177197-5DBC-475E-878D-0215C14F0C4E}" destId="{2E758E05-504F-4D9A-8613-238D5E803B91}" srcOrd="1" destOrd="0" parTransId="{C820948A-E075-4721-AC93-E09A145C019D}" sibTransId="{CBB00AE3-A3F9-4925-9C73-FF8491C44165}"/>
    <dgm:cxn modelId="{F7BC3682-2B9C-42BD-984C-86A181BF2D9B}" srcId="{F99E9EEB-DC0B-4BD9-B3FD-25F0CAF8D40D}" destId="{40177197-5DBC-475E-878D-0215C14F0C4E}" srcOrd="0" destOrd="0" parTransId="{465402A5-05FC-42A5-9D12-07141A92A6A7}" sibTransId="{B4A9FEBB-EBCC-4E14-B3DC-7D4174A31B8F}"/>
    <dgm:cxn modelId="{8B807C21-BEAF-48D0-AFE6-BA6284107884}" type="presOf" srcId="{40177197-5DBC-475E-878D-0215C14F0C4E}" destId="{7D119318-B186-46B3-9AFB-BFFDF9BDD782}" srcOrd="0" destOrd="0" presId="urn:microsoft.com/office/officeart/2005/8/layout/target3"/>
    <dgm:cxn modelId="{9B6D157A-1039-45AA-9F9B-122AA59A85EC}" srcId="{40177197-5DBC-475E-878D-0215C14F0C4E}" destId="{BAE52A93-BEA1-4037-9D6C-459501AC46B8}" srcOrd="0" destOrd="0" parTransId="{B7BE4D4F-2D2F-46F1-ABB3-B3B4D301B220}" sibTransId="{C4379ABE-42B1-4DFD-92B2-AB514E3CCB71}"/>
    <dgm:cxn modelId="{1BA57462-7245-4C1E-97D5-8D12DA42816F}" type="presOf" srcId="{DE1B4826-BDDD-408F-BF37-FFFA797A4337}" destId="{2213E1FF-1CB5-4D2B-8D37-C623F9431829}" srcOrd="0" destOrd="0" presId="urn:microsoft.com/office/officeart/2005/8/layout/target3"/>
    <dgm:cxn modelId="{40B558C0-A33A-413D-BCB0-5ED2E2266C22}" type="presOf" srcId="{2E758E05-504F-4D9A-8613-238D5E803B91}" destId="{3EE4F4F3-AC48-4BB5-8486-8C98DDA3359A}" srcOrd="0" destOrd="1" presId="urn:microsoft.com/office/officeart/2005/8/layout/target3"/>
    <dgm:cxn modelId="{C60559FC-6DB2-418C-B308-E65F2A32C8FE}" type="presOf" srcId="{BAE52A93-BEA1-4037-9D6C-459501AC46B8}" destId="{3EE4F4F3-AC48-4BB5-8486-8C98DDA3359A}" srcOrd="0" destOrd="0" presId="urn:microsoft.com/office/officeart/2005/8/layout/target3"/>
    <dgm:cxn modelId="{4E6DD548-5B47-42EC-AFE6-03A48E77B60E}" type="presOf" srcId="{FE61B39F-CAB3-4A7D-9BA7-EE2F72BE0645}" destId="{59108D54-A973-47D4-98A2-3132B9C30DA4}" srcOrd="0" destOrd="1" presId="urn:microsoft.com/office/officeart/2005/8/layout/target3"/>
    <dgm:cxn modelId="{DFA1F53B-F4BB-4513-A4FF-354F1A3A4639}" type="presOf" srcId="{AF4F609F-E542-457A-BC20-E5192DD21374}" destId="{59108D54-A973-47D4-98A2-3132B9C30DA4}" srcOrd="0" destOrd="0" presId="urn:microsoft.com/office/officeart/2005/8/layout/target3"/>
    <dgm:cxn modelId="{0222D87A-EDF4-466B-A017-C47462BABE51}" type="presOf" srcId="{6B578BB1-E2C2-4743-887B-D1956B6D3098}" destId="{3EE4F4F3-AC48-4BB5-8486-8C98DDA3359A}" srcOrd="0" destOrd="2" presId="urn:microsoft.com/office/officeart/2005/8/layout/target3"/>
    <dgm:cxn modelId="{33BBD59E-9D69-4551-93A8-DBCD490350A9}" srcId="{DE1B4826-BDDD-408F-BF37-FFFA797A4337}" destId="{AF4F609F-E542-457A-BC20-E5192DD21374}" srcOrd="0" destOrd="0" parTransId="{6A088ED2-24B1-4C1E-964C-C802F3D373CF}" sibTransId="{8983ED63-CA99-412E-881A-869A96B983FF}"/>
    <dgm:cxn modelId="{99594A0D-2846-43E5-92A8-8AC198D132C0}" type="presOf" srcId="{F99E9EEB-DC0B-4BD9-B3FD-25F0CAF8D40D}" destId="{3753FF00-16EF-4E25-8CBC-041CA490A0E3}" srcOrd="0" destOrd="0" presId="urn:microsoft.com/office/officeart/2005/8/layout/target3"/>
    <dgm:cxn modelId="{3A433B2E-60FB-4410-A9D8-CE637198B949}" srcId="{40177197-5DBC-475E-878D-0215C14F0C4E}" destId="{6B578BB1-E2C2-4743-887B-D1956B6D3098}" srcOrd="2" destOrd="0" parTransId="{6FB55DA7-38DF-41C4-A011-7CDB68FAE10C}" sibTransId="{91B8D87A-FD4C-4E50-B33A-F9C65AE26A7E}"/>
    <dgm:cxn modelId="{1018B074-4130-4F17-ACB1-981BD1358B30}" type="presOf" srcId="{40177197-5DBC-475E-878D-0215C14F0C4E}" destId="{4621881D-6661-4A2F-A552-BEF46642B1B6}" srcOrd="1" destOrd="0" presId="urn:microsoft.com/office/officeart/2005/8/layout/target3"/>
    <dgm:cxn modelId="{0B5B3B5F-44C5-458D-BC35-214B091CCD67}" srcId="{DE1B4826-BDDD-408F-BF37-FFFA797A4337}" destId="{FE61B39F-CAB3-4A7D-9BA7-EE2F72BE0645}" srcOrd="1" destOrd="0" parTransId="{E197BA82-63BF-4DF3-97F9-68B3B028D3DC}" sibTransId="{AA2AF456-B39D-49D5-A2E1-7A1752F78A11}"/>
    <dgm:cxn modelId="{56E3A6C3-6A8E-4787-AC81-672F339D304F}" type="presOf" srcId="{DE1B4826-BDDD-408F-BF37-FFFA797A4337}" destId="{2B517F65-507A-43AA-962E-7A25CA0F5BA7}" srcOrd="1" destOrd="0" presId="urn:microsoft.com/office/officeart/2005/8/layout/target3"/>
    <dgm:cxn modelId="{9323D4FF-CD8B-4034-8B71-B23B01C137B5}" srcId="{F99E9EEB-DC0B-4BD9-B3FD-25F0CAF8D40D}" destId="{DE1B4826-BDDD-408F-BF37-FFFA797A4337}" srcOrd="1" destOrd="0" parTransId="{10197AB1-03C5-4D0A-9ED0-621D29AFDE4D}" sibTransId="{611C9BDE-81CD-496A-AE89-CA2E10C01287}"/>
    <dgm:cxn modelId="{03329E49-BA13-4C9D-A9A1-D3DAD0C9C119}" type="presParOf" srcId="{3753FF00-16EF-4E25-8CBC-041CA490A0E3}" destId="{26C6EC94-503C-4A2E-A002-0F318484B98A}" srcOrd="0" destOrd="0" presId="urn:microsoft.com/office/officeart/2005/8/layout/target3"/>
    <dgm:cxn modelId="{CEC62C9A-73CD-437D-A345-0AA7E49E86F1}" type="presParOf" srcId="{3753FF00-16EF-4E25-8CBC-041CA490A0E3}" destId="{55DB067C-32DD-46E8-967F-82CD58D4AAFC}" srcOrd="1" destOrd="0" presId="urn:microsoft.com/office/officeart/2005/8/layout/target3"/>
    <dgm:cxn modelId="{423862C1-550F-4853-9515-741007F8D663}" type="presParOf" srcId="{3753FF00-16EF-4E25-8CBC-041CA490A0E3}" destId="{7D119318-B186-46B3-9AFB-BFFDF9BDD782}" srcOrd="2" destOrd="0" presId="urn:microsoft.com/office/officeart/2005/8/layout/target3"/>
    <dgm:cxn modelId="{869F3FBC-B0A2-48AE-9193-A369345F8FC6}" type="presParOf" srcId="{3753FF00-16EF-4E25-8CBC-041CA490A0E3}" destId="{4E492A5E-BDEF-44DC-9B77-8A50246BD4B9}" srcOrd="3" destOrd="0" presId="urn:microsoft.com/office/officeart/2005/8/layout/target3"/>
    <dgm:cxn modelId="{DD65123E-AF7E-4B67-81E4-7961E79D96A4}" type="presParOf" srcId="{3753FF00-16EF-4E25-8CBC-041CA490A0E3}" destId="{9ADE2A3D-AE98-4527-A385-77FFA31A0B88}" srcOrd="4" destOrd="0" presId="urn:microsoft.com/office/officeart/2005/8/layout/target3"/>
    <dgm:cxn modelId="{DB22D96F-1AFB-459C-A486-7F57CC8CE1EA}" type="presParOf" srcId="{3753FF00-16EF-4E25-8CBC-041CA490A0E3}" destId="{2213E1FF-1CB5-4D2B-8D37-C623F9431829}" srcOrd="5" destOrd="0" presId="urn:microsoft.com/office/officeart/2005/8/layout/target3"/>
    <dgm:cxn modelId="{8CF7AADD-D90A-4F7D-93A4-650110DC1F37}" type="presParOf" srcId="{3753FF00-16EF-4E25-8CBC-041CA490A0E3}" destId="{4621881D-6661-4A2F-A552-BEF46642B1B6}" srcOrd="6" destOrd="0" presId="urn:microsoft.com/office/officeart/2005/8/layout/target3"/>
    <dgm:cxn modelId="{CFFFEC14-92F5-4738-839B-7C9C45F52E7A}" type="presParOf" srcId="{3753FF00-16EF-4E25-8CBC-041CA490A0E3}" destId="{3EE4F4F3-AC48-4BB5-8486-8C98DDA3359A}" srcOrd="7" destOrd="0" presId="urn:microsoft.com/office/officeart/2005/8/layout/target3"/>
    <dgm:cxn modelId="{63074595-5893-4FDA-A057-2451AA554E49}" type="presParOf" srcId="{3753FF00-16EF-4E25-8CBC-041CA490A0E3}" destId="{2B517F65-507A-43AA-962E-7A25CA0F5BA7}" srcOrd="8" destOrd="0" presId="urn:microsoft.com/office/officeart/2005/8/layout/target3"/>
    <dgm:cxn modelId="{243F9BAA-7FBE-4500-B804-F2C7FE470B63}" type="presParOf" srcId="{3753FF00-16EF-4E25-8CBC-041CA490A0E3}" destId="{59108D54-A973-47D4-98A2-3132B9C30DA4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37727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048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6566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Offline marketink eszközök: nyomtatott média, prospektusok, TV, rádió …</a:t>
            </a:r>
          </a:p>
          <a:p>
            <a:r>
              <a:rPr lang="hu-HU" dirty="0" smtClean="0"/>
              <a:t>Online marketing csatornák: weboldal, web alapú hirdetések, tartalom</a:t>
            </a:r>
            <a:r>
              <a:rPr lang="hu-HU" baseline="0" dirty="0" smtClean="0"/>
              <a:t> megosztó oldalak, </a:t>
            </a:r>
            <a:r>
              <a:rPr lang="hu-HU" baseline="0" dirty="0" err="1" smtClean="0"/>
              <a:t>blog</a:t>
            </a:r>
            <a:r>
              <a:rPr lang="hu-HU" baseline="0" dirty="0" smtClean="0"/>
              <a:t>, videók, e-mail, KÖZÖSSÉGI MÉDIA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6192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872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ímdia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tx="-31750" ty="-120650" sx="100000" sy="100000" flip="xy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9" name="Google Shape;19;p2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  <a:defRPr sz="72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5318760" y="1341255"/>
            <a:ext cx="1554480" cy="52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1453896" y="5212080"/>
            <a:ext cx="5905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606919" y="5212080"/>
            <a:ext cx="21118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3810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zakaszfejléc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0000"/>
            </a:blip>
            <a:tile tx="-31750" ty="-120650" sx="100000" sy="100000" flip="xy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" name="Google Shape;38;p4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9" name="Google Shape;39;p4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" name="Google Shape;40;p4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" name="Google Shape;41;p4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  <a:defRPr sz="72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dt" idx="10"/>
          </p:nvPr>
        </p:nvSpPr>
        <p:spPr>
          <a:xfrm>
            <a:off x="5321808" y="1344502"/>
            <a:ext cx="155448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ftr" idx="11"/>
          </p:nvPr>
        </p:nvSpPr>
        <p:spPr>
          <a:xfrm>
            <a:off x="1453896" y="5212080"/>
            <a:ext cx="59070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sldNum" idx="12"/>
          </p:nvPr>
        </p:nvSpPr>
        <p:spPr>
          <a:xfrm>
            <a:off x="8604504" y="5212080"/>
            <a:ext cx="211226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rtalomrész képaláírással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  <a:defRPr sz="2800" b="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790575" y="704850"/>
            <a:ext cx="756285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Char char="•"/>
              <a:defRPr sz="19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ftr" idx="11"/>
          </p:nvPr>
        </p:nvSpPr>
        <p:spPr>
          <a:xfrm>
            <a:off x="3439158" y="6214535"/>
            <a:ext cx="5184648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ép képaláírással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lt1"/>
          </a:solidFill>
          <a:ln w="9525" cap="sq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>
            <a:spLocks noGrp="1"/>
          </p:cNvSpPr>
          <p:nvPr>
            <p:ph type="pic" idx="2"/>
          </p:nvPr>
        </p:nvSpPr>
        <p:spPr>
          <a:xfrm>
            <a:off x="228599" y="237744"/>
            <a:ext cx="8601076" cy="6382512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EEAE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1"/>
          </p:nvPr>
        </p:nvSpPr>
        <p:spPr>
          <a:xfrm>
            <a:off x="9296400" y="2286000"/>
            <a:ext cx="2432304" cy="350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 rot="5400000">
            <a:off x="4130040" y="-960120"/>
            <a:ext cx="393192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:a16="http://schemas.microsoft.com/office/drawing/2014/main" xmlns="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4" y="982983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xmlns="" id="{E40DE932-B7CD-464B-8A20-00D52C20CEA6}"/>
              </a:ext>
            </a:extLst>
          </p:cNvPr>
          <p:cNvSpPr/>
          <p:nvPr userDrawn="1"/>
        </p:nvSpPr>
        <p:spPr>
          <a:xfrm rot="20425887">
            <a:off x="6167670" y="258386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xmlns="" id="{4E0CCDF4-B2DB-4303-A349-E9F1DA4FAE9C}"/>
              </a:ext>
            </a:extLst>
          </p:cNvPr>
          <p:cNvSpPr/>
          <p:nvPr userDrawn="1"/>
        </p:nvSpPr>
        <p:spPr>
          <a:xfrm rot="1800000">
            <a:off x="6365534" y="1203768"/>
            <a:ext cx="514809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xmlns="" id="{5A3EF16B-DD29-4095-B5C1-0F776241975B}"/>
              </a:ext>
            </a:extLst>
          </p:cNvPr>
          <p:cNvSpPr/>
          <p:nvPr userDrawn="1"/>
        </p:nvSpPr>
        <p:spPr>
          <a:xfrm rot="2436550">
            <a:off x="7017240" y="1316154"/>
            <a:ext cx="456810" cy="39380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xmlns="" id="{7F9558F2-7ACD-4375-B186-B51417F5BE92}"/>
              </a:ext>
            </a:extLst>
          </p:cNvPr>
          <p:cNvSpPr/>
          <p:nvPr userDrawn="1"/>
        </p:nvSpPr>
        <p:spPr>
          <a:xfrm rot="890839">
            <a:off x="6648640" y="796620"/>
            <a:ext cx="392860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xmlns="" id="{38C2B4F7-F855-4EF8-83BC-135C37133C66}"/>
              </a:ext>
            </a:extLst>
          </p:cNvPr>
          <p:cNvSpPr/>
          <p:nvPr userDrawn="1"/>
        </p:nvSpPr>
        <p:spPr>
          <a:xfrm rot="10800000">
            <a:off x="6267966" y="873730"/>
            <a:ext cx="290770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2849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EEAE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61" r:id="rId9"/>
    <p:sldLayoutId id="2147483662" r:id="rId10"/>
  </p:sldLayoutIdLst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hyperlink" Target="https://interreg-rohu.e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flickr.com/photos/ralphpaglia/635485222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boommarketing.hu/facebook/profi-facebook-kommunikacios-strategia-7-lepesben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boommarketing.hu/facebook/profi-facebook-kommunikacios-strategia-7-lepesben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F1C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hu-HU" b="1" smtClean="0"/>
              <a:t>O-IKT SETI </a:t>
            </a:r>
            <a:r>
              <a:rPr lang="hu-HU" b="1"/>
              <a:t/>
            </a:r>
            <a:br>
              <a:rPr lang="hu-HU" b="1"/>
            </a:br>
            <a:r>
              <a:rPr lang="hu-HU" sz="2400" b="1"/>
              <a:t>ROHU 161</a:t>
            </a:r>
            <a:endParaRPr b="1" dirty="0"/>
          </a:p>
        </p:txBody>
      </p:sp>
      <p:sp>
        <p:nvSpPr>
          <p:cNvPr id="93" name="Google Shape;93;p11"/>
          <p:cNvSpPr txBox="1"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b="1"/>
          </a:p>
        </p:txBody>
      </p:sp>
      <p:pic>
        <p:nvPicPr>
          <p:cNvPr id="94" name="Google Shape;9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8795" y="1620075"/>
            <a:ext cx="2926715" cy="66929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"/>
          <p:cNvSpPr/>
          <p:nvPr/>
        </p:nvSpPr>
        <p:spPr>
          <a:xfrm>
            <a:off x="7834449" y="4682061"/>
            <a:ext cx="24590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https://interreg-rohu.eu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" name="Google Shape;9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72085" y="1634063"/>
            <a:ext cx="232788" cy="23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59054" y="4705308"/>
            <a:ext cx="3517913" cy="25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35319" y="1658060"/>
            <a:ext cx="417582" cy="208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helye 5"/>
          <p:cNvPicPr>
            <a:picLocks noGrp="1" noChangeAspect="1"/>
          </p:cNvPicPr>
          <p:nvPr>
            <p:ph type="pic" sz="quarter" idx="4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-11929"/>
          <a:stretch/>
        </p:blipFill>
        <p:spPr>
          <a:xfrm>
            <a:off x="1875633" y="588935"/>
            <a:ext cx="9289893" cy="5548393"/>
          </a:xfrm>
        </p:spPr>
      </p:pic>
      <p:sp>
        <p:nvSpPr>
          <p:cNvPr id="3" name="Szövegdoboz 2"/>
          <p:cNvSpPr txBox="1"/>
          <p:nvPr/>
        </p:nvSpPr>
        <p:spPr>
          <a:xfrm>
            <a:off x="371958" y="6611123"/>
            <a:ext cx="9898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</a:t>
            </a:r>
            <a:r>
              <a:rPr lang="hu-HU" dirty="0"/>
              <a:t>https://blog.hubspot.com/blog/tabid/6307/bid/33319/10-examples-of-facebook-ads-that-actually-work-and-why.aspx</a:t>
            </a:r>
          </a:p>
        </p:txBody>
      </p:sp>
    </p:spTree>
    <p:extLst>
      <p:ext uri="{BB962C8B-B14F-4D97-AF65-F5344CB8AC3E}">
        <p14:creationId xmlns:p14="http://schemas.microsoft.com/office/powerpoint/2010/main" val="11622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helye 5"/>
          <p:cNvPicPr>
            <a:picLocks noGrp="1" noChangeAspect="1"/>
          </p:cNvPicPr>
          <p:nvPr>
            <p:ph type="pic" sz="quarter" idx="4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" b="-11438"/>
          <a:stretch/>
        </p:blipFill>
        <p:spPr>
          <a:xfrm>
            <a:off x="1875674" y="418454"/>
            <a:ext cx="5967078" cy="6192000"/>
          </a:xfrm>
        </p:spPr>
      </p:pic>
      <p:sp>
        <p:nvSpPr>
          <p:cNvPr id="3" name="Szövegdoboz 2"/>
          <p:cNvSpPr txBox="1"/>
          <p:nvPr/>
        </p:nvSpPr>
        <p:spPr>
          <a:xfrm>
            <a:off x="371958" y="6611123"/>
            <a:ext cx="9898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</a:t>
            </a:r>
            <a:r>
              <a:rPr lang="hu-HU" dirty="0"/>
              <a:t>https://blog.hubspot.com/blog/tabid/6307/bid/33319/10-examples-of-facebook-ads-that-actually-work-and-why.aspx</a:t>
            </a:r>
          </a:p>
        </p:txBody>
      </p:sp>
    </p:spTree>
    <p:extLst>
      <p:ext uri="{BB962C8B-B14F-4D97-AF65-F5344CB8AC3E}">
        <p14:creationId xmlns:p14="http://schemas.microsoft.com/office/powerpoint/2010/main" val="20424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F1C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hu-HU" sz="3200" b="1"/>
              <a:t>Köszönöm a figyelmet!</a:t>
            </a:r>
            <a:br>
              <a:rPr lang="hu-HU" sz="3200" b="1"/>
            </a:br>
            <a:r>
              <a:rPr lang="hu-HU" sz="3200" b="1"/>
              <a:t/>
            </a:r>
            <a:br>
              <a:rPr lang="hu-HU" sz="3200" b="1"/>
            </a:br>
            <a:r>
              <a:rPr lang="hu-HU" sz="3200" b="1"/>
              <a:t/>
            </a:r>
            <a:br>
              <a:rPr lang="hu-HU" sz="3200" b="1"/>
            </a:br>
            <a:endParaRPr sz="3200" b="1" cap="none"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hu-HU" sz="1200"/>
              <a:t>„Jelen prezentáció tartalma nem feltétlenül tükrözi az Európai Unió hivatalos álláspontját.”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hu-HU" sz="5400"/>
              <a:t/>
            </a:r>
            <a:br>
              <a:rPr lang="hu-HU" sz="5400"/>
            </a:br>
            <a:endParaRPr/>
          </a:p>
        </p:txBody>
      </p:sp>
      <p:pic>
        <p:nvPicPr>
          <p:cNvPr id="123" name="Google Shape;123;p15" descr="KapcsolÃ³dÃ³ kÃ©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692344">
            <a:off x="9424753" y="466411"/>
            <a:ext cx="1848444" cy="1848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Facebook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err="1">
                <a:solidFill>
                  <a:schemeClr val="bg1"/>
                </a:solidFill>
              </a:rPr>
              <a:t>Facebook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advertising</a:t>
            </a:r>
            <a:r>
              <a:rPr lang="hu-HU" b="1" dirty="0" smtClean="0">
                <a:solidFill>
                  <a:schemeClr val="bg1"/>
                </a:solidFill>
              </a:rPr>
              <a:t> - hirdetés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Közösségi média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183" y="1183869"/>
            <a:ext cx="6886412" cy="51648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Ellipszis 3"/>
          <p:cNvSpPr/>
          <p:nvPr/>
        </p:nvSpPr>
        <p:spPr>
          <a:xfrm>
            <a:off x="8632556" y="4091553"/>
            <a:ext cx="821410" cy="3099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091552" y="6537427"/>
            <a:ext cx="5088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u="sng" dirty="0">
                <a:solidFill>
                  <a:schemeClr val="tx1"/>
                </a:solidFill>
                <a:hlinkClick r:id="rId4"/>
              </a:rPr>
              <a:t>https://www.flickr.com/photos/ralphpaglia/6354852227</a:t>
            </a:r>
            <a:endParaRPr lang="hu-HU" dirty="0">
              <a:solidFill>
                <a:schemeClr val="tx1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829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4800" dirty="0" err="1" smtClean="0"/>
              <a:t>Facebook</a:t>
            </a:r>
            <a:r>
              <a:rPr lang="hu-HU" sz="4800" dirty="0" smtClean="0"/>
              <a:t> kommunikációs stratégia</a:t>
            </a:r>
            <a:endParaRPr lang="hu-HU" sz="4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8552068"/>
              </p:ext>
            </p:extLst>
          </p:nvPr>
        </p:nvGraphicFramePr>
        <p:xfrm>
          <a:off x="323529" y="1261087"/>
          <a:ext cx="107695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478512" y="6548949"/>
            <a:ext cx="70663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solidFill>
                  <a:schemeClr val="tx1"/>
                </a:solidFill>
              </a:rPr>
              <a:t>Forrás: Balog Dávid, </a:t>
            </a:r>
            <a:r>
              <a:rPr lang="hu-HU" sz="1100" dirty="0">
                <a:solidFill>
                  <a:schemeClr val="tx1"/>
                </a:solidFill>
              </a:rPr>
              <a:t>https://boommarketing.hu/facebook/profi-facebook-kommunikacios-strategia-7-lepesben/</a:t>
            </a:r>
            <a:r>
              <a:rPr lang="hu-HU" sz="1100" u="sng" dirty="0" smtClean="0">
                <a:solidFill>
                  <a:schemeClr val="tx1"/>
                </a:solidFill>
                <a:hlinkClick r:id="rId7"/>
              </a:rPr>
              <a:t>/</a:t>
            </a:r>
            <a:endParaRPr lang="hu-H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4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797DEF-CB9D-4BDE-A269-6DF227252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500"/>
                                        <p:tgtEl>
                                          <p:spTgt spid="4">
                                            <p:graphicEl>
                                              <a:dgm id="{EB797DEF-CB9D-4BDE-A269-6DF2272522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33AC17-E944-4276-B2E4-073435C47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500"/>
                                        <p:tgtEl>
                                          <p:spTgt spid="4">
                                            <p:graphicEl>
                                              <a:dgm id="{8A33AC17-E944-4276-B2E4-073435C47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DA7AD9-370D-45C8-A416-EAD38F609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500"/>
                                        <p:tgtEl>
                                          <p:spTgt spid="4">
                                            <p:graphicEl>
                                              <a:dgm id="{15DA7AD9-370D-45C8-A416-EAD38F609F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25D66B-AF3F-4368-ADAE-22DC726AC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500"/>
                                        <p:tgtEl>
                                          <p:spTgt spid="4">
                                            <p:graphicEl>
                                              <a:dgm id="{BA25D66B-AF3F-4368-ADAE-22DC726AC9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A7596A-2C92-422F-B643-95859688D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500"/>
                                        <p:tgtEl>
                                          <p:spTgt spid="4">
                                            <p:graphicEl>
                                              <a:dgm id="{C9A7596A-2C92-422F-B643-95859688D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9BE829-AEBC-4BC8-98C3-1EF24ECB6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500"/>
                                        <p:tgtEl>
                                          <p:spTgt spid="4">
                                            <p:graphicEl>
                                              <a:dgm id="{059BE829-AEBC-4BC8-98C3-1EF24ECB61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3A58A4-4872-4CF7-8EB8-88556A2BD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500"/>
                                        <p:tgtEl>
                                          <p:spTgt spid="4">
                                            <p:graphicEl>
                                              <a:dgm id="{103A58A4-4872-4CF7-8EB8-88556A2BD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3DD1B7-42E9-4FFE-8889-140BC3367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500"/>
                                        <p:tgtEl>
                                          <p:spTgt spid="4">
                                            <p:graphicEl>
                                              <a:dgm id="{613DD1B7-42E9-4FFE-8889-140BC3367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4800" dirty="0" smtClean="0"/>
              <a:t>Ötletek poszt típusokra</a:t>
            </a:r>
            <a:endParaRPr lang="hu-HU" sz="4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55829027"/>
              </p:ext>
            </p:extLst>
          </p:nvPr>
        </p:nvGraphicFramePr>
        <p:xfrm>
          <a:off x="525007" y="1261087"/>
          <a:ext cx="107695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443963" y="6548949"/>
            <a:ext cx="46810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solidFill>
                  <a:schemeClr val="tx1"/>
                </a:solidFill>
              </a:rPr>
              <a:t>Forrás: Wolf Gábor, </a:t>
            </a:r>
            <a:r>
              <a:rPr lang="hu-HU" sz="1100" dirty="0">
                <a:solidFill>
                  <a:schemeClr val="tx1"/>
                </a:solidFill>
              </a:rPr>
              <a:t>https://www.marketingcommando.hu/poszt-tipusok</a:t>
            </a:r>
            <a:r>
              <a:rPr lang="hu-HU" sz="1100" dirty="0" smtClean="0">
                <a:solidFill>
                  <a:schemeClr val="tx1"/>
                </a:solidFill>
              </a:rPr>
              <a:t>/</a:t>
            </a:r>
            <a:r>
              <a:rPr lang="hu-HU" sz="1100" u="sng" dirty="0" smtClean="0">
                <a:solidFill>
                  <a:schemeClr val="tx1"/>
                </a:solidFill>
                <a:hlinkClick r:id="rId7"/>
              </a:rPr>
              <a:t>/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9963098" y="1973179"/>
            <a:ext cx="13475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a kedvenc könyvem a </a:t>
            </a:r>
            <a:r>
              <a:rPr lang="hu-HU" sz="1600" dirty="0" smtClean="0"/>
              <a:t>______</a:t>
            </a:r>
          </a:p>
          <a:p>
            <a:endParaRPr lang="hu-HU" sz="1600" dirty="0"/>
          </a:p>
          <a:p>
            <a:r>
              <a:rPr lang="hu-HU" sz="1600" dirty="0"/>
              <a:t>eddig ____ db fát ültettem</a:t>
            </a:r>
            <a:r>
              <a:rPr lang="hu-HU" sz="1600" dirty="0" smtClean="0"/>
              <a:t>,</a:t>
            </a:r>
          </a:p>
          <a:p>
            <a:r>
              <a:rPr lang="hu-HU" sz="1600" dirty="0" smtClean="0"/>
              <a:t> </a:t>
            </a:r>
            <a:endParaRPr lang="hu-HU" sz="1600" dirty="0"/>
          </a:p>
          <a:p>
            <a:r>
              <a:rPr lang="hu-HU" sz="1600" dirty="0"/>
              <a:t>a városban a </a:t>
            </a:r>
            <a:r>
              <a:rPr lang="hu-HU" sz="1600" dirty="0" smtClean="0"/>
              <a:t>_______</a:t>
            </a:r>
          </a:p>
          <a:p>
            <a:r>
              <a:rPr lang="hu-HU" sz="1600" dirty="0" smtClean="0"/>
              <a:t>tetszik </a:t>
            </a:r>
            <a:r>
              <a:rPr lang="hu-HU" sz="1600" dirty="0"/>
              <a:t>a legjobban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404341" y="1973179"/>
            <a:ext cx="12201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Kiposztolsz egy képet</a:t>
            </a:r>
            <a:r>
              <a:rPr lang="hu-HU" sz="1600" dirty="0" smtClean="0"/>
              <a:t>:</a:t>
            </a:r>
          </a:p>
          <a:p>
            <a:pPr algn="ctr"/>
            <a:endParaRPr lang="hu-HU" sz="1600" dirty="0"/>
          </a:p>
          <a:p>
            <a:pPr algn="ctr"/>
            <a:r>
              <a:rPr lang="hu-HU" sz="1600" dirty="0" smtClean="0"/>
              <a:t> </a:t>
            </a:r>
            <a:r>
              <a:rPr lang="hu-HU" sz="1600" dirty="0"/>
              <a:t>„Találd meg a képen az </a:t>
            </a:r>
            <a:r>
              <a:rPr lang="hu-HU" sz="1600" dirty="0" err="1"/>
              <a:t>iPhone-t</a:t>
            </a:r>
            <a:endParaRPr lang="hu-HU" sz="1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849929" y="2142456"/>
            <a:ext cx="1145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Top 10 </a:t>
            </a:r>
            <a:r>
              <a:rPr lang="hu-HU" sz="1600" dirty="0" smtClean="0"/>
              <a:t>hiba</a:t>
            </a:r>
          </a:p>
          <a:p>
            <a:endParaRPr lang="hu-HU" sz="1600" dirty="0"/>
          </a:p>
          <a:p>
            <a:pPr algn="ctr"/>
            <a:r>
              <a:rPr lang="hu-HU" sz="1600" dirty="0" smtClean="0"/>
              <a:t>Top </a:t>
            </a:r>
            <a:r>
              <a:rPr lang="hu-HU" sz="1600" dirty="0"/>
              <a:t>10 kifogások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296852" y="1973179"/>
            <a:ext cx="12723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Aki ma a követőd, örülni fog neki, Te pedig egyedi leszel tőle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179174" y="1973179"/>
            <a:ext cx="1210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Tudtad, hogy a Microsoft Excelt fejlesztő csoport vezetője magyar volt?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754634" y="2034733"/>
            <a:ext cx="1261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Történik valami érdekes dolog, amiről a követőid tudnak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589257" y="2034733"/>
            <a:ext cx="12418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600" dirty="0"/>
              <a:t>Linux vagy Windows</a:t>
            </a:r>
            <a:r>
              <a:rPr lang="hu-HU" sz="1600" dirty="0" smtClean="0"/>
              <a:t>?</a:t>
            </a:r>
          </a:p>
          <a:p>
            <a:pPr lvl="0" algn="ctr"/>
            <a:endParaRPr lang="hu-HU" sz="1600" dirty="0"/>
          </a:p>
          <a:p>
            <a:pPr lvl="0" algn="ctr"/>
            <a:r>
              <a:rPr lang="hu-HU" sz="1600" dirty="0"/>
              <a:t>Bőrönd vagy utazótáska</a:t>
            </a:r>
            <a:r>
              <a:rPr lang="hu-HU" sz="1600" dirty="0" smtClean="0"/>
              <a:t>?</a:t>
            </a:r>
          </a:p>
          <a:p>
            <a:pPr lvl="0" algn="ctr"/>
            <a:endParaRPr lang="hu-HU" sz="1600" dirty="0"/>
          </a:p>
          <a:p>
            <a:pPr algn="ctr"/>
            <a:r>
              <a:rPr lang="hu-HU" sz="1600" dirty="0" smtClean="0"/>
              <a:t>Kerékpár </a:t>
            </a:r>
            <a:r>
              <a:rPr lang="hu-HU" sz="1600" dirty="0"/>
              <a:t>vagy </a:t>
            </a:r>
            <a:r>
              <a:rPr lang="hu-HU" sz="1600" dirty="0" smtClean="0"/>
              <a:t>autó?</a:t>
            </a:r>
            <a:endParaRPr lang="hu-HU" sz="1600" dirty="0"/>
          </a:p>
          <a:p>
            <a:pPr algn="ctr"/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26848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EA2803-4EC6-44A3-B62E-8C4E37670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500"/>
                                        <p:tgtEl>
                                          <p:spTgt spid="4">
                                            <p:graphicEl>
                                              <a:dgm id="{BFEA2803-4EC6-44A3-B62E-8C4E37670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7EFFE1-F3EE-41D1-B24B-16E734BF9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500"/>
                                        <p:tgtEl>
                                          <p:spTgt spid="4">
                                            <p:graphicEl>
                                              <a:dgm id="{187EFFE1-F3EE-41D1-B24B-16E734BF9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DEBA64-474F-4E5A-AD34-93304124C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500"/>
                                        <p:tgtEl>
                                          <p:spTgt spid="4">
                                            <p:graphicEl>
                                              <a:dgm id="{B5DEBA64-474F-4E5A-AD34-93304124C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7632A-17E2-4AA4-8D48-C296FC37E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500"/>
                                        <p:tgtEl>
                                          <p:spTgt spid="4">
                                            <p:graphicEl>
                                              <a:dgm id="{7E67632A-17E2-4AA4-8D48-C296FC37E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646220-60B2-4A62-A101-88EFA403C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500"/>
                                        <p:tgtEl>
                                          <p:spTgt spid="4">
                                            <p:graphicEl>
                                              <a:dgm id="{56646220-60B2-4A62-A101-88EFA403C6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81E1F8-6D74-488B-8447-8A790F55E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500"/>
                                        <p:tgtEl>
                                          <p:spTgt spid="4">
                                            <p:graphicEl>
                                              <a:dgm id="{5381E1F8-6D74-488B-8447-8A790F55EB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EFBBCC-4446-4CCF-93DF-A9855AF3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1500"/>
                                        <p:tgtEl>
                                          <p:spTgt spid="4">
                                            <p:graphicEl>
                                              <a:dgm id="{5FEFBBCC-4446-4CCF-93DF-A9855AF38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F4B560-0023-42F0-BFDB-27DDE5CBF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500"/>
                                        <p:tgtEl>
                                          <p:spTgt spid="4">
                                            <p:graphicEl>
                                              <a:dgm id="{C1F4B560-0023-42F0-BFDB-27DDE5CBF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DA6CFC-D15E-4FD0-AC50-439100044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1500"/>
                                        <p:tgtEl>
                                          <p:spTgt spid="4">
                                            <p:graphicEl>
                                              <a:dgm id="{EEDA6CFC-D15E-4FD0-AC50-4391000440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7A0005-ED7D-4601-9E3D-D8607958D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1500"/>
                                        <p:tgtEl>
                                          <p:spTgt spid="4">
                                            <p:graphicEl>
                                              <a:dgm id="{AD7A0005-ED7D-4601-9E3D-D8607958D6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B96A5-977C-4769-AB8F-26F18A6CF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1500"/>
                                        <p:tgtEl>
                                          <p:spTgt spid="4">
                                            <p:graphicEl>
                                              <a:dgm id="{F06B96A5-977C-4769-AB8F-26F18A6CF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E29FF8-558B-4F23-98CD-DE66C1C1E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1500"/>
                                        <p:tgtEl>
                                          <p:spTgt spid="4">
                                            <p:graphicEl>
                                              <a:dgm id="{81E29FF8-558B-4F23-98CD-DE66C1C1E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C16208-49FB-4D24-BCDF-5E4AC350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1500"/>
                                        <p:tgtEl>
                                          <p:spTgt spid="4">
                                            <p:graphicEl>
                                              <a:dgm id="{ACC16208-49FB-4D24-BCDF-5E4AC3504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D559E-D03A-45D8-BD7B-B7BBBA2E1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1500"/>
                                        <p:tgtEl>
                                          <p:spTgt spid="4">
                                            <p:graphicEl>
                                              <a:dgm id="{405D559E-D03A-45D8-BD7B-B7BBBA2E1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hely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 b="14449"/>
          <a:stretch>
            <a:fillRect/>
          </a:stretch>
        </p:blipFill>
        <p:spPr/>
      </p:pic>
      <p:sp>
        <p:nvSpPr>
          <p:cNvPr id="4" name="Szövegdoboz 3"/>
          <p:cNvSpPr txBox="1"/>
          <p:nvPr/>
        </p:nvSpPr>
        <p:spPr>
          <a:xfrm>
            <a:off x="974558" y="619789"/>
            <a:ext cx="340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>
                <a:solidFill>
                  <a:schemeClr val="bg1"/>
                </a:solidFill>
              </a:rPr>
              <a:t>Facebook</a:t>
            </a:r>
            <a:r>
              <a:rPr lang="hu-HU" sz="2800" b="1" dirty="0" smtClean="0">
                <a:solidFill>
                  <a:schemeClr val="bg1"/>
                </a:solidFill>
              </a:rPr>
              <a:t> Hirdetés</a:t>
            </a:r>
            <a:endParaRPr lang="hu-H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2841714"/>
              </p:ext>
            </p:extLst>
          </p:nvPr>
        </p:nvGraphicFramePr>
        <p:xfrm>
          <a:off x="549260" y="1288233"/>
          <a:ext cx="5463674" cy="4104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301049" y="6580346"/>
            <a:ext cx="571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https</a:t>
            </a:r>
            <a:r>
              <a:rPr lang="hu-HU" dirty="0"/>
              <a:t>://www.facebook.com/business/ads-guide</a:t>
            </a:r>
          </a:p>
        </p:txBody>
      </p:sp>
    </p:spTree>
    <p:extLst>
      <p:ext uri="{BB962C8B-B14F-4D97-AF65-F5344CB8AC3E}">
        <p14:creationId xmlns:p14="http://schemas.microsoft.com/office/powerpoint/2010/main" val="35462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hely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 b="14449"/>
          <a:stretch>
            <a:fillRect/>
          </a:stretch>
        </p:blipFill>
        <p:spPr/>
      </p:pic>
      <p:sp>
        <p:nvSpPr>
          <p:cNvPr id="4" name="Szövegdoboz 3"/>
          <p:cNvSpPr txBox="1"/>
          <p:nvPr/>
        </p:nvSpPr>
        <p:spPr>
          <a:xfrm>
            <a:off x="647197" y="567484"/>
            <a:ext cx="5307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Mennyibe kerülnek a </a:t>
            </a:r>
            <a:r>
              <a:rPr lang="hu-HU" sz="2400" b="1" dirty="0" err="1">
                <a:solidFill>
                  <a:schemeClr val="bg1"/>
                </a:solidFill>
              </a:rPr>
              <a:t>Facebook-hirdetések</a:t>
            </a:r>
            <a:r>
              <a:rPr lang="hu-HU" sz="2400" b="1" dirty="0">
                <a:solidFill>
                  <a:schemeClr val="bg1"/>
                </a:solidFill>
              </a:rPr>
              <a:t>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41003561"/>
              </p:ext>
            </p:extLst>
          </p:nvPr>
        </p:nvGraphicFramePr>
        <p:xfrm>
          <a:off x="490787" y="1464108"/>
          <a:ext cx="5463674" cy="4104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315385" y="6580346"/>
            <a:ext cx="581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</a:t>
            </a:r>
            <a:r>
              <a:rPr lang="hu-HU" dirty="0"/>
              <a:t>https://www.facebook.com/business/ads/pricing</a:t>
            </a:r>
          </a:p>
        </p:txBody>
      </p:sp>
    </p:spTree>
    <p:extLst>
      <p:ext uri="{BB962C8B-B14F-4D97-AF65-F5344CB8AC3E}">
        <p14:creationId xmlns:p14="http://schemas.microsoft.com/office/powerpoint/2010/main" val="297288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helye 5"/>
          <p:cNvPicPr>
            <a:picLocks noGrp="1" noChangeAspect="1"/>
          </p:cNvPicPr>
          <p:nvPr>
            <p:ph type="pic" sz="quarter" idx="4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" b="-10072"/>
          <a:stretch/>
        </p:blipFill>
        <p:spPr>
          <a:xfrm>
            <a:off x="1875659" y="414000"/>
            <a:ext cx="5189047" cy="6444000"/>
          </a:xfrm>
        </p:spPr>
      </p:pic>
      <p:sp>
        <p:nvSpPr>
          <p:cNvPr id="2" name="Szövegdoboz 1"/>
          <p:cNvSpPr txBox="1"/>
          <p:nvPr/>
        </p:nvSpPr>
        <p:spPr>
          <a:xfrm>
            <a:off x="371958" y="6611123"/>
            <a:ext cx="9898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</a:t>
            </a:r>
            <a:r>
              <a:rPr lang="hu-HU" dirty="0"/>
              <a:t>https://blog.hubspot.com/blog/tabid/6307/bid/33319/10-examples-of-facebook-ads-that-actually-work-and-why.aspx</a:t>
            </a:r>
          </a:p>
        </p:txBody>
      </p:sp>
    </p:spTree>
    <p:extLst>
      <p:ext uri="{BB962C8B-B14F-4D97-AF65-F5344CB8AC3E}">
        <p14:creationId xmlns:p14="http://schemas.microsoft.com/office/powerpoint/2010/main" val="134276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helye 5"/>
          <p:cNvPicPr>
            <a:picLocks noGrp="1" noChangeAspect="1"/>
          </p:cNvPicPr>
          <p:nvPr>
            <p:ph type="pic" sz="quarter" idx="4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" b="-11491"/>
          <a:stretch/>
        </p:blipFill>
        <p:spPr>
          <a:xfrm>
            <a:off x="1891151" y="426204"/>
            <a:ext cx="5067171" cy="6431796"/>
          </a:xfrm>
        </p:spPr>
      </p:pic>
      <p:sp>
        <p:nvSpPr>
          <p:cNvPr id="3" name="Szövegdoboz 2"/>
          <p:cNvSpPr txBox="1"/>
          <p:nvPr/>
        </p:nvSpPr>
        <p:spPr>
          <a:xfrm>
            <a:off x="371958" y="6611123"/>
            <a:ext cx="9898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</a:t>
            </a:r>
            <a:r>
              <a:rPr lang="hu-HU" dirty="0"/>
              <a:t>https://blog.hubspot.com/blog/tabid/6307/bid/33319/10-examples-of-facebook-ads-that-actually-work-and-why.aspx</a:t>
            </a:r>
          </a:p>
        </p:txBody>
      </p:sp>
    </p:spTree>
    <p:extLst>
      <p:ext uri="{BB962C8B-B14F-4D97-AF65-F5344CB8AC3E}">
        <p14:creationId xmlns:p14="http://schemas.microsoft.com/office/powerpoint/2010/main" val="73243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ppan">
  <a:themeElements>
    <a:clrScheme name="Szappa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280</Words>
  <Application>Microsoft Office PowerPoint</Application>
  <PresentationFormat>Szélesvásznú</PresentationFormat>
  <Paragraphs>75</Paragraphs>
  <Slides>12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Century Gothic</vt:lpstr>
      <vt:lpstr>맑은 고딕</vt:lpstr>
      <vt:lpstr>Calibri</vt:lpstr>
      <vt:lpstr>Arial</vt:lpstr>
      <vt:lpstr>Szappan</vt:lpstr>
      <vt:lpstr>O-IKT SETI  ROHU 161</vt:lpstr>
      <vt:lpstr>Facebook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O-IKT-SETI  ROHU 161</dc:title>
  <dc:creator>DTZ</dc:creator>
  <cp:lastModifiedBy>ASUS-PC</cp:lastModifiedBy>
  <cp:revision>19</cp:revision>
  <dcterms:modified xsi:type="dcterms:W3CDTF">2020-01-29T14:40:50Z</dcterms:modified>
</cp:coreProperties>
</file>